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Lst>
  <p:sldSz cy="6858000" cx="12192000"/>
  <p:notesSz cx="6858000" cy="9144000"/>
  <p:embeddedFontLst>
    <p:embeddedFont>
      <p:font typeface="Roboto"/>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2" roundtripDataSignature="AMtx7mjnZudiXBlTpPGSMckHH5uXJK7um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Roboto-regular.fntdata"/><Relationship Id="rId47" Type="http://schemas.openxmlformats.org/officeDocument/2006/relationships/slide" Target="slides/slide43.xml"/><Relationship Id="rId49" Type="http://schemas.openxmlformats.org/officeDocument/2006/relationships/font" Target="fonts/Roboto-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Roboto-boldItalic.fntdata"/><Relationship Id="rId50" Type="http://schemas.openxmlformats.org/officeDocument/2006/relationships/font" Target="fonts/Roboto-italic.fntdata"/><Relationship Id="rId52" Type="http://customschemas.google.com/relationships/presentationmetadata" Target="meta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gif>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 name="Google Shape;91;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1"/>
          </a:p>
          <a:p>
            <a:pPr indent="0" lvl="0" marL="0" rtl="0" algn="l">
              <a:lnSpc>
                <a:spcPct val="100000"/>
              </a:lnSpc>
              <a:spcBef>
                <a:spcPts val="0"/>
              </a:spcBef>
              <a:spcAft>
                <a:spcPts val="0"/>
              </a:spcAft>
              <a:buSzPts val="1400"/>
              <a:buNone/>
            </a:pPr>
            <a:r>
              <a:t/>
            </a:r>
            <a:endParaRPr/>
          </a:p>
        </p:txBody>
      </p:sp>
      <p:sp>
        <p:nvSpPr>
          <p:cNvPr id="92" name="Google Shape;92;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78cf924870_1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g278cf924870_1_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400"/>
              <a:buNone/>
            </a:pPr>
            <a:r>
              <a:t/>
            </a:r>
            <a:endParaRPr sz="1100">
              <a:latin typeface="Arial"/>
              <a:ea typeface="Arial"/>
              <a:cs typeface="Arial"/>
              <a:sym typeface="Arial"/>
            </a:endParaRPr>
          </a:p>
          <a:p>
            <a:pPr indent="0" lvl="0" marL="0" rtl="0" algn="l">
              <a:lnSpc>
                <a:spcPct val="100000"/>
              </a:lnSpc>
              <a:spcBef>
                <a:spcPts val="120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153" name="Google Shape;153;g278cf924870_1_3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78cf924870_1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g278cf924870_1_6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400"/>
              <a:buNone/>
            </a:pPr>
            <a:r>
              <a:t/>
            </a:r>
            <a:endParaRPr sz="1100">
              <a:latin typeface="Arial"/>
              <a:ea typeface="Arial"/>
              <a:cs typeface="Arial"/>
              <a:sym typeface="Arial"/>
            </a:endParaRPr>
          </a:p>
        </p:txBody>
      </p:sp>
      <p:sp>
        <p:nvSpPr>
          <p:cNvPr id="159" name="Google Shape;159;g278cf924870_1_6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78cf924870_1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g278cf924870_1_7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400"/>
              <a:buNone/>
            </a:pPr>
            <a:r>
              <a:t/>
            </a:r>
            <a:endParaRPr sz="1100">
              <a:latin typeface="Arial"/>
              <a:ea typeface="Arial"/>
              <a:cs typeface="Arial"/>
              <a:sym typeface="Arial"/>
            </a:endParaRPr>
          </a:p>
        </p:txBody>
      </p:sp>
      <p:sp>
        <p:nvSpPr>
          <p:cNvPr id="165" name="Google Shape;165;g278cf924870_1_7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1" name="Google Shape;17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100"/>
              <a:buNone/>
            </a:pPr>
            <a:r>
              <a:t/>
            </a:r>
            <a:endParaRPr sz="1100">
              <a:solidFill>
                <a:srgbClr val="000000"/>
              </a:solidFill>
              <a:latin typeface="Arial"/>
              <a:ea typeface="Arial"/>
              <a:cs typeface="Arial"/>
              <a:sym typeface="Arial"/>
            </a:endParaRPr>
          </a:p>
          <a:p>
            <a:pPr indent="0" lvl="0" marL="0" rtl="0" algn="l">
              <a:lnSpc>
                <a:spcPct val="115000"/>
              </a:lnSpc>
              <a:spcBef>
                <a:spcPts val="1200"/>
              </a:spcBef>
              <a:spcAft>
                <a:spcPts val="1200"/>
              </a:spcAft>
              <a:buSzPts val="1100"/>
              <a:buNone/>
            </a:pPr>
            <a:r>
              <a:t/>
            </a:r>
            <a:endParaRPr b="1" sz="1100">
              <a:solidFill>
                <a:srgbClr val="FF0000"/>
              </a:solidFill>
              <a:latin typeface="Arial"/>
              <a:ea typeface="Arial"/>
              <a:cs typeface="Arial"/>
              <a:sym typeface="Arial"/>
            </a:endParaRPr>
          </a:p>
        </p:txBody>
      </p:sp>
      <p:sp>
        <p:nvSpPr>
          <p:cNvPr id="172" name="Google Shape;17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78cf924870_1_5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2" name="Google Shape;182;g278cf924870_1_56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100"/>
              <a:buNone/>
            </a:pPr>
            <a:r>
              <a:t/>
            </a:r>
            <a:endParaRPr sz="1100">
              <a:latin typeface="Arial"/>
              <a:ea typeface="Arial"/>
              <a:cs typeface="Arial"/>
              <a:sym typeface="Arial"/>
            </a:endParaRPr>
          </a:p>
        </p:txBody>
      </p:sp>
      <p:sp>
        <p:nvSpPr>
          <p:cNvPr id="183" name="Google Shape;183;g278cf924870_1_56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100"/>
              <a:buNone/>
            </a:pPr>
            <a:r>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lnSpc>
                <a:spcPct val="100000"/>
              </a:lnSpc>
              <a:spcBef>
                <a:spcPts val="1200"/>
              </a:spcBef>
              <a:spcAft>
                <a:spcPts val="0"/>
              </a:spcAft>
              <a:buSzPts val="1400"/>
              <a:buNone/>
            </a:pPr>
            <a:r>
              <a:t/>
            </a:r>
            <a:endParaRPr/>
          </a:p>
        </p:txBody>
      </p:sp>
      <p:sp>
        <p:nvSpPr>
          <p:cNvPr id="194" name="Google Shape;194;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400"/>
              <a:buNone/>
            </a:pPr>
            <a:r>
              <a:t/>
            </a:r>
            <a:endParaRPr/>
          </a:p>
          <a:p>
            <a:pPr indent="0" lvl="0" marL="0" rtl="0" algn="l">
              <a:lnSpc>
                <a:spcPct val="115000"/>
              </a:lnSpc>
              <a:spcBef>
                <a:spcPts val="1200"/>
              </a:spcBef>
              <a:spcAft>
                <a:spcPts val="0"/>
              </a:spcAft>
              <a:buSzPts val="1100"/>
              <a:buNone/>
            </a:pPr>
            <a:r>
              <a:t/>
            </a:r>
            <a:endParaRPr/>
          </a:p>
          <a:p>
            <a:pPr indent="0" lvl="0" marL="0" rtl="0" algn="l">
              <a:lnSpc>
                <a:spcPct val="115000"/>
              </a:lnSpc>
              <a:spcBef>
                <a:spcPts val="1200"/>
              </a:spcBef>
              <a:spcAft>
                <a:spcPts val="0"/>
              </a:spcAft>
              <a:buSzPts val="1100"/>
              <a:buNone/>
            </a:pPr>
            <a:r>
              <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lnSpc>
                <a:spcPct val="100000"/>
              </a:lnSpc>
              <a:spcBef>
                <a:spcPts val="1200"/>
              </a:spcBef>
              <a:spcAft>
                <a:spcPts val="0"/>
              </a:spcAft>
              <a:buSzPts val="1400"/>
              <a:buNone/>
            </a:pPr>
            <a:r>
              <a:t/>
            </a:r>
            <a:endParaRPr/>
          </a:p>
        </p:txBody>
      </p:sp>
      <p:sp>
        <p:nvSpPr>
          <p:cNvPr id="204" name="Google Shape;20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78cf924870_1_39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9" name="Google Shape;219;g278cf924870_1_39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
        <p:nvSpPr>
          <p:cNvPr id="220" name="Google Shape;220;g278cf924870_1_39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78cf924870_1_4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g278cf924870_1_4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1" sz="1100">
              <a:solidFill>
                <a:srgbClr val="FF0000"/>
              </a:solidFill>
              <a:latin typeface="Arial"/>
              <a:ea typeface="Arial"/>
              <a:cs typeface="Arial"/>
              <a:sym typeface="Arial"/>
            </a:endParaRPr>
          </a:p>
          <a:p>
            <a:pPr indent="0" lvl="0" marL="0" rtl="0" algn="l">
              <a:lnSpc>
                <a:spcPct val="100000"/>
              </a:lnSpc>
              <a:spcBef>
                <a:spcPts val="0"/>
              </a:spcBef>
              <a:spcAft>
                <a:spcPts val="0"/>
              </a:spcAft>
              <a:buSzPts val="1400"/>
              <a:buNone/>
            </a:pPr>
            <a:r>
              <a:t/>
            </a:r>
            <a:endParaRPr sz="1100">
              <a:highlight>
                <a:schemeClr val="lt1"/>
              </a:highlight>
              <a:latin typeface="Arial"/>
              <a:ea typeface="Arial"/>
              <a:cs typeface="Arial"/>
              <a:sym typeface="Arial"/>
            </a:endParaRPr>
          </a:p>
        </p:txBody>
      </p:sp>
      <p:sp>
        <p:nvSpPr>
          <p:cNvPr id="226" name="Google Shape;226;g278cf924870_1_4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78cf924870_1_40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2" name="Google Shape;232;g278cf924870_1_40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3" name="Google Shape;233;g278cf924870_1_40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78c3101813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 name="Google Shape;101;g278c3101813_0_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2" name="Google Shape;102;g278c3101813_0_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100"/>
              <a:buNone/>
            </a:pPr>
            <a:r>
              <a:t/>
            </a:r>
            <a:endParaRPr sz="1100">
              <a:latin typeface="Arial"/>
              <a:ea typeface="Arial"/>
              <a:cs typeface="Arial"/>
              <a:sym typeface="Arial"/>
            </a:endParaRPr>
          </a:p>
          <a:p>
            <a:pPr indent="0" lvl="0" marL="0" rtl="0" algn="l">
              <a:lnSpc>
                <a:spcPct val="100000"/>
              </a:lnSpc>
              <a:spcBef>
                <a:spcPts val="1200"/>
              </a:spcBef>
              <a:spcAft>
                <a:spcPts val="0"/>
              </a:spcAft>
              <a:buSzPts val="1400"/>
              <a:buNone/>
            </a:pPr>
            <a:r>
              <a:t/>
            </a:r>
            <a:endParaRPr/>
          </a:p>
        </p:txBody>
      </p:sp>
      <p:sp>
        <p:nvSpPr>
          <p:cNvPr id="239" name="Google Shape;23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78cf924870_1_4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100"/>
              <a:buNone/>
            </a:pPr>
            <a:r>
              <a:t/>
            </a:r>
            <a:endParaRPr b="1" sz="1100">
              <a:latin typeface="Arial"/>
              <a:ea typeface="Arial"/>
              <a:cs typeface="Arial"/>
              <a:sym typeface="Arial"/>
            </a:endParaRPr>
          </a:p>
          <a:p>
            <a:pPr indent="0" lvl="0" marL="0" rtl="0" algn="l">
              <a:lnSpc>
                <a:spcPct val="100000"/>
              </a:lnSpc>
              <a:spcBef>
                <a:spcPts val="1200"/>
              </a:spcBef>
              <a:spcAft>
                <a:spcPts val="0"/>
              </a:spcAft>
              <a:buSzPts val="1400"/>
              <a:buNone/>
            </a:pPr>
            <a:r>
              <a:t/>
            </a:r>
            <a:endParaRPr/>
          </a:p>
        </p:txBody>
      </p:sp>
      <p:sp>
        <p:nvSpPr>
          <p:cNvPr id="248" name="Google Shape;248;g278cf924870_1_4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78cf924870_1_4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100"/>
              <a:buNone/>
            </a:pPr>
            <a:r>
              <a:t/>
            </a:r>
            <a:endParaRPr sz="1100">
              <a:latin typeface="Arial"/>
              <a:ea typeface="Arial"/>
              <a:cs typeface="Arial"/>
              <a:sym typeface="Arial"/>
            </a:endParaRPr>
          </a:p>
          <a:p>
            <a:pPr indent="0" lvl="0" marL="0" rtl="0" algn="l">
              <a:lnSpc>
                <a:spcPct val="100000"/>
              </a:lnSpc>
              <a:spcBef>
                <a:spcPts val="1200"/>
              </a:spcBef>
              <a:spcAft>
                <a:spcPts val="0"/>
              </a:spcAft>
              <a:buSzPts val="1400"/>
              <a:buNone/>
            </a:pPr>
            <a:r>
              <a:t/>
            </a:r>
            <a:endParaRPr/>
          </a:p>
        </p:txBody>
      </p:sp>
      <p:sp>
        <p:nvSpPr>
          <p:cNvPr id="258" name="Google Shape;258;g278cf924870_1_4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78cf924870_1_5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6" name="Google Shape;276;g278cf924870_1_57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100"/>
              <a:buNone/>
            </a:pPr>
            <a:r>
              <a:t/>
            </a:r>
            <a:endParaRPr sz="1100">
              <a:latin typeface="Arial"/>
              <a:ea typeface="Arial"/>
              <a:cs typeface="Arial"/>
              <a:sym typeface="Arial"/>
            </a:endParaRPr>
          </a:p>
        </p:txBody>
      </p:sp>
      <p:sp>
        <p:nvSpPr>
          <p:cNvPr id="277" name="Google Shape;277;g278cf924870_1_57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78cf924870_1_4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9" name="Google Shape;289;g278cf924870_1_47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0" name="Google Shape;290;g278cf924870_1_47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78cf924870_1_7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6" name="Google Shape;296;g278cf924870_1_7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7" name="Google Shape;297;g278cf924870_1_75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78cf924870_1_5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4" name="Google Shape;304;g278cf924870_1_59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5" name="Google Shape;305;g278cf924870_1_59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278cf924870_1_6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5" name="Google Shape;315;g278cf924870_1_60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6" name="Google Shape;316;g278cf924870_1_60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78cf924870_1_6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6" name="Google Shape;326;g278cf924870_1_63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7" name="Google Shape;327;g278cf924870_1_63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78cf924870_1_6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7" name="Google Shape;337;g278cf924870_1_6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8" name="Google Shape;338;g278cf924870_1_6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78cf924870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8" name="Google Shape;108;g278cf924870_0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9" name="Google Shape;109;g278cf924870_0_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278cf924870_1_6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6" name="Google Shape;346;g278cf924870_1_6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347" name="Google Shape;347;g278cf924870_1_65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78cf924870_1_6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5" name="Google Shape;355;g278cf924870_1_66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6" name="Google Shape;356;g278cf924870_1_66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78cf924870_1_68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5" name="Google Shape;365;g278cf924870_1_68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6" name="Google Shape;366;g278cf924870_1_68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78cf924870_1_7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8" name="Google Shape;378;g278cf924870_1_70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9" name="Google Shape;379;g278cf924870_1_70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278cf924870_1_7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7" name="Google Shape;387;g278cf924870_1_7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8" name="Google Shape;388;g278cf924870_1_7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78cf924870_1_7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5" name="Google Shape;395;g278cf924870_1_72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6" name="Google Shape;396;g278cf924870_1_72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78cf924870_1_7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4" name="Google Shape;404;g278cf924870_1_7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5" name="Google Shape;405;g278cf924870_1_73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78cf924870_1_7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2" name="Google Shape;412;g278cf924870_1_7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3" name="Google Shape;413;g278cf924870_1_7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78cf924870_1_7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0" name="Google Shape;420;g278cf924870_1_75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solidFill>
                <a:srgbClr val="000000"/>
              </a:solidFill>
            </a:endParaRPr>
          </a:p>
        </p:txBody>
      </p:sp>
      <p:sp>
        <p:nvSpPr>
          <p:cNvPr id="421" name="Google Shape;421;g278cf924870_1_75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78cf924870_1_7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27" name="Google Shape;427;g278cf924870_1_76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100"/>
              <a:buNone/>
            </a:pPr>
            <a:r>
              <a:t/>
            </a:r>
            <a:endParaRPr sz="1100">
              <a:latin typeface="Arial"/>
              <a:ea typeface="Arial"/>
              <a:cs typeface="Arial"/>
              <a:sym typeface="Arial"/>
            </a:endParaRPr>
          </a:p>
        </p:txBody>
      </p:sp>
      <p:sp>
        <p:nvSpPr>
          <p:cNvPr id="428" name="Google Shape;428;g278cf924870_1_76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78cf924870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g278cf924870_0_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 name="Google Shape;116;g278cf924870_0_3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78cf924870_1_78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9" name="Google Shape;439;g278cf924870_1_78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100"/>
              <a:buNone/>
            </a:pPr>
            <a:r>
              <a:t/>
            </a:r>
            <a:endParaRPr sz="1100">
              <a:latin typeface="Arial"/>
              <a:ea typeface="Arial"/>
              <a:cs typeface="Arial"/>
              <a:sym typeface="Arial"/>
            </a:endParaRPr>
          </a:p>
          <a:p>
            <a:pPr indent="0" lvl="0" marL="0" rtl="0" algn="l">
              <a:lnSpc>
                <a:spcPct val="115000"/>
              </a:lnSpc>
              <a:spcBef>
                <a:spcPts val="1200"/>
              </a:spcBef>
              <a:spcAft>
                <a:spcPts val="0"/>
              </a:spcAft>
              <a:buSzPts val="1100"/>
              <a:buNone/>
            </a:pPr>
            <a:r>
              <a:t/>
            </a:r>
            <a:endParaRPr sz="1100">
              <a:latin typeface="Arial"/>
              <a:ea typeface="Arial"/>
              <a:cs typeface="Arial"/>
              <a:sym typeface="Arial"/>
            </a:endParaRPr>
          </a:p>
          <a:p>
            <a:pPr indent="0" lvl="0" marL="0" rtl="0" algn="l">
              <a:lnSpc>
                <a:spcPct val="115000"/>
              </a:lnSpc>
              <a:spcBef>
                <a:spcPts val="1200"/>
              </a:spcBef>
              <a:spcAft>
                <a:spcPts val="0"/>
              </a:spcAft>
              <a:buSzPts val="1100"/>
              <a:buNone/>
            </a:pPr>
            <a:r>
              <a:t/>
            </a:r>
            <a:endParaRPr sz="1100">
              <a:latin typeface="Arial"/>
              <a:ea typeface="Arial"/>
              <a:cs typeface="Arial"/>
              <a:sym typeface="Arial"/>
            </a:endParaRPr>
          </a:p>
          <a:p>
            <a:pPr indent="0" lvl="0" marL="0" rtl="0" algn="l">
              <a:lnSpc>
                <a:spcPct val="115000"/>
              </a:lnSpc>
              <a:spcBef>
                <a:spcPts val="1200"/>
              </a:spcBef>
              <a:spcAft>
                <a:spcPts val="1200"/>
              </a:spcAft>
              <a:buSzPts val="1100"/>
              <a:buNone/>
            </a:pPr>
            <a:r>
              <a:t/>
            </a:r>
            <a:endParaRPr b="1" sz="1100">
              <a:solidFill>
                <a:srgbClr val="FF0000"/>
              </a:solidFill>
              <a:latin typeface="Arial"/>
              <a:ea typeface="Arial"/>
              <a:cs typeface="Arial"/>
              <a:sym typeface="Arial"/>
            </a:endParaRPr>
          </a:p>
        </p:txBody>
      </p:sp>
      <p:sp>
        <p:nvSpPr>
          <p:cNvPr id="440" name="Google Shape;440;g278cf924870_1_78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278cf924870_1_7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0" name="Google Shape;450;g278cf924870_1_7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100"/>
              <a:buNone/>
            </a:pPr>
            <a:r>
              <a:t/>
            </a:r>
            <a:endParaRPr sz="1100">
              <a:latin typeface="Arial"/>
              <a:ea typeface="Arial"/>
              <a:cs typeface="Arial"/>
              <a:sym typeface="Arial"/>
            </a:endParaRPr>
          </a:p>
        </p:txBody>
      </p:sp>
      <p:sp>
        <p:nvSpPr>
          <p:cNvPr id="451" name="Google Shape;451;g278cf924870_1_77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278cf924870_1_8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0" name="Google Shape;460;g278cf924870_1_80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100"/>
              <a:buNone/>
            </a:pPr>
            <a:r>
              <a:t/>
            </a:r>
            <a:endParaRPr sz="1100">
              <a:latin typeface="Arial"/>
              <a:ea typeface="Arial"/>
              <a:cs typeface="Arial"/>
              <a:sym typeface="Arial"/>
            </a:endParaRPr>
          </a:p>
        </p:txBody>
      </p:sp>
      <p:sp>
        <p:nvSpPr>
          <p:cNvPr id="461" name="Google Shape;461;g278cf924870_1_80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8" name="Google Shape;468;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9" name="Google Shape;469;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I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78cf924870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1" name="Google Shape;121;g278cf924870_0_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1">
              <a:solidFill>
                <a:srgbClr val="FF0000"/>
              </a:solidFill>
            </a:endParaRPr>
          </a:p>
          <a:p>
            <a:pPr indent="0" lvl="0" marL="0" rtl="0" algn="l">
              <a:lnSpc>
                <a:spcPct val="100000"/>
              </a:lnSpc>
              <a:spcBef>
                <a:spcPts val="0"/>
              </a:spcBef>
              <a:spcAft>
                <a:spcPts val="0"/>
              </a:spcAft>
              <a:buSzPts val="1400"/>
              <a:buNone/>
            </a:pPr>
            <a:r>
              <a:t/>
            </a:r>
            <a:endParaRPr/>
          </a:p>
        </p:txBody>
      </p:sp>
      <p:sp>
        <p:nvSpPr>
          <p:cNvPr id="122" name="Google Shape;122;g278cf924870_0_4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78cf924870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278cf924870_0_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8" name="Google Shape;128;g278cf924870_0_4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78cf924870_1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g278cf924870_1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0"/>
              </a:spcAft>
              <a:buSzPts val="1400"/>
              <a:buNone/>
            </a:pPr>
            <a:r>
              <a:t/>
            </a:r>
            <a:endParaRPr sz="1100">
              <a:latin typeface="Arial"/>
              <a:ea typeface="Arial"/>
              <a:cs typeface="Arial"/>
              <a:sym typeface="Arial"/>
            </a:endParaRPr>
          </a:p>
          <a:p>
            <a:pPr indent="0" lvl="0" marL="0" rtl="0" algn="l">
              <a:lnSpc>
                <a:spcPct val="115000"/>
              </a:lnSpc>
              <a:spcBef>
                <a:spcPts val="1200"/>
              </a:spcBef>
              <a:spcAft>
                <a:spcPts val="1200"/>
              </a:spcAft>
              <a:buSzPts val="1400"/>
              <a:buNone/>
            </a:pPr>
            <a:r>
              <a:t/>
            </a:r>
            <a:endParaRPr b="1">
              <a:solidFill>
                <a:srgbClr val="FF0000"/>
              </a:solidFill>
            </a:endParaRPr>
          </a:p>
        </p:txBody>
      </p:sp>
      <p:sp>
        <p:nvSpPr>
          <p:cNvPr id="135" name="Google Shape;135;g278cf924870_1_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78cf924870_1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0" name="Google Shape;140;g278cf924870_1_3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400"/>
              <a:buNone/>
            </a:pPr>
            <a:r>
              <a:t/>
            </a:r>
            <a:endParaRPr/>
          </a:p>
        </p:txBody>
      </p:sp>
      <p:sp>
        <p:nvSpPr>
          <p:cNvPr id="141" name="Google Shape;141;g278cf924870_1_3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78cf924870_1_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6" name="Google Shape;146;g278cf924870_1_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200"/>
              </a:spcBef>
              <a:spcAft>
                <a:spcPts val="1200"/>
              </a:spcAft>
              <a:buSzPts val="1400"/>
              <a:buNone/>
            </a:pPr>
            <a:r>
              <a:t/>
            </a:r>
            <a:endParaRPr/>
          </a:p>
        </p:txBody>
      </p:sp>
      <p:sp>
        <p:nvSpPr>
          <p:cNvPr id="147" name="Google Shape;147;g278cf924870_1_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I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7" name="Shape 17"/>
        <p:cNvGrpSpPr/>
        <p:nvPr/>
      </p:nvGrpSpPr>
      <p:grpSpPr>
        <a:xfrm>
          <a:off x="0" y="0"/>
          <a:ext cx="0" cy="0"/>
          <a:chOff x="0" y="0"/>
          <a:chExt cx="0" cy="0"/>
        </a:xfrm>
      </p:grpSpPr>
      <p:sp>
        <p:nvSpPr>
          <p:cNvPr id="18" name="Google Shape;18;p10"/>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0"/>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0"/>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0"/>
          <p:cNvSpPr txBox="1"/>
          <p:nvPr>
            <p:ph idx="1" type="subTitle"/>
          </p:nvPr>
        </p:nvSpPr>
        <p:spPr>
          <a:xfrm>
            <a:off x="1100051" y="4455620"/>
            <a:ext cx="10058400" cy="11430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sp>
        <p:nvSpPr>
          <p:cNvPr id="22" name="Google Shape;22;p10"/>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0"/>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24" name="Google Shape;24;p10"/>
          <p:cNvCxnSpPr/>
          <p:nvPr/>
        </p:nvCxnSpPr>
        <p:spPr>
          <a:xfrm>
            <a:off x="1207658" y="4343400"/>
            <a:ext cx="987552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7" name="Shape 77"/>
        <p:cNvGrpSpPr/>
        <p:nvPr/>
      </p:nvGrpSpPr>
      <p:grpSpPr>
        <a:xfrm>
          <a:off x="0" y="0"/>
          <a:ext cx="0" cy="0"/>
          <a:chOff x="0" y="0"/>
          <a:chExt cx="0" cy="0"/>
        </a:xfrm>
      </p:grpSpPr>
      <p:sp>
        <p:nvSpPr>
          <p:cNvPr id="78" name="Google Shape;78;p1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9"/>
          <p:cNvSpPr txBox="1"/>
          <p:nvPr>
            <p:ph idx="1" type="body"/>
          </p:nvPr>
        </p:nvSpPr>
        <p:spPr>
          <a:xfrm rot="5400000">
            <a:off x="4114800" y="-1171786"/>
            <a:ext cx="4023360" cy="10058400"/>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80" name="Google Shape;80;p19"/>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9"/>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82" name="Shape 82"/>
        <p:cNvGrpSpPr/>
        <p:nvPr/>
      </p:nvGrpSpPr>
      <p:grpSpPr>
        <a:xfrm>
          <a:off x="0" y="0"/>
          <a:ext cx="0" cy="0"/>
          <a:chOff x="0" y="0"/>
          <a:chExt cx="0" cy="0"/>
        </a:xfrm>
      </p:grpSpPr>
      <p:sp>
        <p:nvSpPr>
          <p:cNvPr id="83" name="Google Shape;83;p20"/>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0"/>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0"/>
          <p:cNvSpPr txBox="1"/>
          <p:nvPr>
            <p:ph type="title"/>
          </p:nvPr>
        </p:nvSpPr>
        <p:spPr>
          <a:xfrm rot="5400000">
            <a:off x="7160640" y="1979039"/>
            <a:ext cx="5757421" cy="26289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20"/>
          <p:cNvSpPr txBox="1"/>
          <p:nvPr>
            <p:ph idx="1" type="body"/>
          </p:nvPr>
        </p:nvSpPr>
        <p:spPr>
          <a:xfrm rot="5400000">
            <a:off x="1826639" y="-573661"/>
            <a:ext cx="5757422" cy="7734300"/>
          </a:xfrm>
          <a:prstGeom prst="rect">
            <a:avLst/>
          </a:prstGeom>
          <a:noFill/>
          <a:ln>
            <a:noFill/>
          </a:ln>
        </p:spPr>
        <p:txBody>
          <a:bodyPr anchorCtr="0" anchor="t" bIns="0" lIns="45700" spcFirstLastPara="1" rIns="45700" wrap="square" tIns="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87" name="Google Shape;87;p20"/>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20"/>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25" name="Shape 25"/>
        <p:cNvGrpSpPr/>
        <p:nvPr/>
      </p:nvGrpSpPr>
      <p:grpSpPr>
        <a:xfrm>
          <a:off x="0" y="0"/>
          <a:ext cx="0" cy="0"/>
          <a:chOff x="0" y="0"/>
          <a:chExt cx="0" cy="0"/>
        </a:xfrm>
      </p:grpSpPr>
      <p:sp>
        <p:nvSpPr>
          <p:cNvPr id="26" name="Google Shape;26;p17"/>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17"/>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17"/>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7"/>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0" name="Shape 30"/>
        <p:cNvGrpSpPr/>
        <p:nvPr/>
      </p:nvGrpSpPr>
      <p:grpSpPr>
        <a:xfrm>
          <a:off x="0" y="0"/>
          <a:ext cx="0" cy="0"/>
          <a:chOff x="0" y="0"/>
          <a:chExt cx="0" cy="0"/>
        </a:xfrm>
      </p:grpSpPr>
      <p:sp>
        <p:nvSpPr>
          <p:cNvPr id="31" name="Google Shape;31;p14"/>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4"/>
          <p:cNvSpPr txBox="1"/>
          <p:nvPr>
            <p:ph idx="1" type="body"/>
          </p:nvPr>
        </p:nvSpPr>
        <p:spPr>
          <a:xfrm>
            <a:off x="1097279" y="1845734"/>
            <a:ext cx="493776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3" name="Google Shape;33;p14"/>
          <p:cNvSpPr txBox="1"/>
          <p:nvPr>
            <p:ph idx="2" type="body"/>
          </p:nvPr>
        </p:nvSpPr>
        <p:spPr>
          <a:xfrm>
            <a:off x="6217920" y="1845735"/>
            <a:ext cx="493776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4" name="Google Shape;34;p14"/>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4"/>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6" name="Shape 36"/>
        <p:cNvGrpSpPr/>
        <p:nvPr/>
      </p:nvGrpSpPr>
      <p:grpSpPr>
        <a:xfrm>
          <a:off x="0" y="0"/>
          <a:ext cx="0" cy="0"/>
          <a:chOff x="0" y="0"/>
          <a:chExt cx="0" cy="0"/>
        </a:xfrm>
      </p:grpSpPr>
      <p:sp>
        <p:nvSpPr>
          <p:cNvPr id="37" name="Google Shape;37;p11"/>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48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1"/>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39" name="Google Shape;39;p11"/>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11"/>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41" name="Shape 41"/>
        <p:cNvGrpSpPr/>
        <p:nvPr/>
      </p:nvGrpSpPr>
      <p:grpSpPr>
        <a:xfrm>
          <a:off x="0" y="0"/>
          <a:ext cx="0" cy="0"/>
          <a:chOff x="0" y="0"/>
          <a:chExt cx="0" cy="0"/>
        </a:xfrm>
      </p:grpSpPr>
      <p:sp>
        <p:nvSpPr>
          <p:cNvPr id="42" name="Google Shape;42;p12"/>
          <p:cNvSpPr/>
          <p:nvPr/>
        </p:nvSpPr>
        <p:spPr>
          <a:xfrm>
            <a:off x="16" y="0"/>
            <a:ext cx="4050791"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12"/>
          <p:cNvSpPr/>
          <p:nvPr/>
        </p:nvSpPr>
        <p:spPr>
          <a:xfrm>
            <a:off x="4040071" y="0"/>
            <a:ext cx="64008" cy="6858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12"/>
          <p:cNvSpPr txBox="1"/>
          <p:nvPr>
            <p:ph type="title"/>
          </p:nvPr>
        </p:nvSpPr>
        <p:spPr>
          <a:xfrm>
            <a:off x="457200" y="594359"/>
            <a:ext cx="3200400" cy="228600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FFFFFF"/>
              </a:buClr>
              <a:buSzPts val="3600"/>
              <a:buFont typeface="Calibri"/>
              <a:buNone/>
              <a:defRPr b="0" sz="36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2"/>
          <p:cNvSpPr txBox="1"/>
          <p:nvPr>
            <p:ph idx="1" type="body"/>
          </p:nvPr>
        </p:nvSpPr>
        <p:spPr>
          <a:xfrm>
            <a:off x="4800600" y="731520"/>
            <a:ext cx="6492240" cy="52578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46" name="Google Shape;46;p12"/>
          <p:cNvSpPr txBox="1"/>
          <p:nvPr>
            <p:ph idx="2" type="body"/>
          </p:nvPr>
        </p:nvSpPr>
        <p:spPr>
          <a:xfrm>
            <a:off x="457200" y="2926080"/>
            <a:ext cx="3200400" cy="337912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1500"/>
              <a:buNone/>
              <a:defRPr sz="1500">
                <a:solidFill>
                  <a:srgbClr val="FFFFFF"/>
                </a:solidFill>
              </a:defRPr>
            </a:lvl1pPr>
            <a:lvl2pPr indent="-228600" lvl="1" marL="914400" algn="l">
              <a:lnSpc>
                <a:spcPct val="90000"/>
              </a:lnSpc>
              <a:spcBef>
                <a:spcPts val="2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47" name="Google Shape;47;p12"/>
          <p:cNvSpPr txBox="1"/>
          <p:nvPr>
            <p:ph idx="10" type="dt"/>
          </p:nvPr>
        </p:nvSpPr>
        <p:spPr>
          <a:xfrm>
            <a:off x="465512" y="6459785"/>
            <a:ext cx="261851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2"/>
          <p:cNvSpPr txBox="1"/>
          <p:nvPr>
            <p:ph idx="11" type="ftr"/>
          </p:nvPr>
        </p:nvSpPr>
        <p:spPr>
          <a:xfrm>
            <a:off x="4800600" y="6459785"/>
            <a:ext cx="4648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49" name="Shape 49"/>
        <p:cNvGrpSpPr/>
        <p:nvPr/>
      </p:nvGrpSpPr>
      <p:grpSpPr>
        <a:xfrm>
          <a:off x="0" y="0"/>
          <a:ext cx="0" cy="0"/>
          <a:chOff x="0" y="0"/>
          <a:chExt cx="0" cy="0"/>
        </a:xfrm>
      </p:grpSpPr>
      <p:sp>
        <p:nvSpPr>
          <p:cNvPr id="50" name="Google Shape;50;p13"/>
          <p:cNvSpPr/>
          <p:nvPr/>
        </p:nvSpPr>
        <p:spPr>
          <a:xfrm>
            <a:off x="3175" y="6400800"/>
            <a:ext cx="12188825"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13"/>
          <p:cNvSpPr/>
          <p:nvPr/>
        </p:nvSpPr>
        <p:spPr>
          <a:xfrm>
            <a:off x="15" y="633431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3"/>
          <p:cNvSpPr txBox="1"/>
          <p:nvPr>
            <p:ph type="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262626"/>
              </a:buClr>
              <a:buSzPts val="8000"/>
              <a:buFont typeface="Calibri"/>
              <a:buNone/>
              <a:defRPr b="0"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3"/>
          <p:cNvSpPr txBox="1"/>
          <p:nvPr>
            <p:ph idx="1" type="body"/>
          </p:nvPr>
        </p:nvSpPr>
        <p:spPr>
          <a:xfrm>
            <a:off x="1097280" y="4453128"/>
            <a:ext cx="10058400" cy="114300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indent="-228600" lvl="1" marL="914400" algn="l">
              <a:lnSpc>
                <a:spcPct val="90000"/>
              </a:lnSpc>
              <a:spcBef>
                <a:spcPts val="200"/>
              </a:spcBef>
              <a:spcAft>
                <a:spcPts val="0"/>
              </a:spcAft>
              <a:buSzPts val="1800"/>
              <a:buNone/>
              <a:defRPr sz="1800">
                <a:solidFill>
                  <a:srgbClr val="888888"/>
                </a:solidFill>
              </a:defRPr>
            </a:lvl2pPr>
            <a:lvl3pPr indent="-228600" lvl="2" marL="1371600" algn="l">
              <a:lnSpc>
                <a:spcPct val="90000"/>
              </a:lnSpc>
              <a:spcBef>
                <a:spcPts val="400"/>
              </a:spcBef>
              <a:spcAft>
                <a:spcPts val="0"/>
              </a:spcAft>
              <a:buSzPts val="1600"/>
              <a:buNone/>
              <a:defRPr sz="1600">
                <a:solidFill>
                  <a:srgbClr val="888888"/>
                </a:solidFill>
              </a:defRPr>
            </a:lvl3pPr>
            <a:lvl4pPr indent="-228600" lvl="3" marL="1828800" algn="l">
              <a:lnSpc>
                <a:spcPct val="90000"/>
              </a:lnSpc>
              <a:spcBef>
                <a:spcPts val="400"/>
              </a:spcBef>
              <a:spcAft>
                <a:spcPts val="0"/>
              </a:spcAft>
              <a:buSzPts val="1400"/>
              <a:buNone/>
              <a:defRPr sz="1400">
                <a:solidFill>
                  <a:srgbClr val="888888"/>
                </a:solidFill>
              </a:defRPr>
            </a:lvl4pPr>
            <a:lvl5pPr indent="-228600" lvl="4" marL="2286000" algn="l">
              <a:lnSpc>
                <a:spcPct val="90000"/>
              </a:lnSpc>
              <a:spcBef>
                <a:spcPts val="400"/>
              </a:spcBef>
              <a:spcAft>
                <a:spcPts val="0"/>
              </a:spcAft>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sp>
        <p:nvSpPr>
          <p:cNvPr id="54" name="Google Shape;54;p13"/>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3"/>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cxnSp>
        <p:nvCxnSpPr>
          <p:cNvPr id="56" name="Google Shape;56;p13"/>
          <p:cNvCxnSpPr/>
          <p:nvPr/>
        </p:nvCxnSpPr>
        <p:spPr>
          <a:xfrm>
            <a:off x="1207658" y="4343400"/>
            <a:ext cx="987552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7" name="Shape 57"/>
        <p:cNvGrpSpPr/>
        <p:nvPr/>
      </p:nvGrpSpPr>
      <p:grpSpPr>
        <a:xfrm>
          <a:off x="0" y="0"/>
          <a:ext cx="0" cy="0"/>
          <a:chOff x="0" y="0"/>
          <a:chExt cx="0" cy="0"/>
        </a:xfrm>
      </p:grpSpPr>
      <p:sp>
        <p:nvSpPr>
          <p:cNvPr id="58" name="Google Shape;58;p1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5"/>
          <p:cNvSpPr txBox="1"/>
          <p:nvPr>
            <p:ph idx="1" type="body"/>
          </p:nvPr>
        </p:nvSpPr>
        <p:spPr>
          <a:xfrm>
            <a:off x="109728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60" name="Google Shape;60;p15"/>
          <p:cNvSpPr txBox="1"/>
          <p:nvPr>
            <p:ph idx="2" type="body"/>
          </p:nvPr>
        </p:nvSpPr>
        <p:spPr>
          <a:xfrm>
            <a:off x="1097280" y="2582334"/>
            <a:ext cx="4937760" cy="33782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1" name="Google Shape;61;p15"/>
          <p:cNvSpPr txBox="1"/>
          <p:nvPr>
            <p:ph idx="3" type="body"/>
          </p:nvPr>
        </p:nvSpPr>
        <p:spPr>
          <a:xfrm>
            <a:off x="6217920" y="1846052"/>
            <a:ext cx="4937760"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1200"/>
              </a:spcBef>
              <a:spcAft>
                <a:spcPts val="0"/>
              </a:spcAft>
              <a:buSzPts val="2000"/>
              <a:buNone/>
              <a:defRPr b="0" sz="2000" cap="none">
                <a:solidFill>
                  <a:schemeClr val="dk2"/>
                </a:solidFill>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62" name="Google Shape;62;p15"/>
          <p:cNvSpPr txBox="1"/>
          <p:nvPr>
            <p:ph idx="4" type="body"/>
          </p:nvPr>
        </p:nvSpPr>
        <p:spPr>
          <a:xfrm>
            <a:off x="6217920" y="2582334"/>
            <a:ext cx="4937760" cy="3378200"/>
          </a:xfrm>
          <a:prstGeom prst="rect">
            <a:avLst/>
          </a:prstGeom>
          <a:noFill/>
          <a:ln>
            <a:noFill/>
          </a:ln>
        </p:spPr>
        <p:txBody>
          <a:bodyPr anchorCtr="0" anchor="t" bIns="45700" lIns="0" spcFirstLastPara="1" rIns="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3" name="Google Shape;63;p15"/>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5"/>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5" name="Shape 65"/>
        <p:cNvGrpSpPr/>
        <p:nvPr/>
      </p:nvGrpSpPr>
      <p:grpSpPr>
        <a:xfrm>
          <a:off x="0" y="0"/>
          <a:ext cx="0" cy="0"/>
          <a:chOff x="0" y="0"/>
          <a:chExt cx="0" cy="0"/>
        </a:xfrm>
      </p:grpSpPr>
      <p:sp>
        <p:nvSpPr>
          <p:cNvPr id="66" name="Google Shape;66;p1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6"/>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6"/>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69" name="Shape 69"/>
        <p:cNvGrpSpPr/>
        <p:nvPr/>
      </p:nvGrpSpPr>
      <p:grpSpPr>
        <a:xfrm>
          <a:off x="0" y="0"/>
          <a:ext cx="0" cy="0"/>
          <a:chOff x="0" y="0"/>
          <a:chExt cx="0" cy="0"/>
        </a:xfrm>
      </p:grpSpPr>
      <p:sp>
        <p:nvSpPr>
          <p:cNvPr id="70" name="Google Shape;70;p18"/>
          <p:cNvSpPr/>
          <p:nvPr/>
        </p:nvSpPr>
        <p:spPr>
          <a:xfrm>
            <a:off x="0" y="4953000"/>
            <a:ext cx="12188825" cy="19050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8"/>
          <p:cNvSpPr/>
          <p:nvPr/>
        </p:nvSpPr>
        <p:spPr>
          <a:xfrm>
            <a:off x="15" y="4915076"/>
            <a:ext cx="12188825"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8"/>
          <p:cNvSpPr txBox="1"/>
          <p:nvPr>
            <p:ph type="title"/>
          </p:nvPr>
        </p:nvSpPr>
        <p:spPr>
          <a:xfrm>
            <a:off x="1097280" y="5074920"/>
            <a:ext cx="10113264" cy="822960"/>
          </a:xfrm>
          <a:prstGeom prst="rect">
            <a:avLst/>
          </a:prstGeom>
          <a:noFill/>
          <a:ln>
            <a:noFill/>
          </a:ln>
        </p:spPr>
        <p:txBody>
          <a:bodyPr anchorCtr="0" anchor="b" bIns="0" lIns="91425" spcFirstLastPara="1" rIns="91425" wrap="square" tIns="0">
            <a:noAutofit/>
          </a:bodyPr>
          <a:lstStyle>
            <a:lvl1pPr lvl="0" algn="l">
              <a:lnSpc>
                <a:spcPct val="85000"/>
              </a:lnSpc>
              <a:spcBef>
                <a:spcPts val="0"/>
              </a:spcBef>
              <a:spcAft>
                <a:spcPts val="0"/>
              </a:spcAft>
              <a:buClr>
                <a:srgbClr val="FFFFFF"/>
              </a:buClr>
              <a:buSzPts val="3600"/>
              <a:buFont typeface="Calibri"/>
              <a:buNone/>
              <a:defRPr b="0" sz="36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8"/>
          <p:cNvSpPr/>
          <p:nvPr>
            <p:ph idx="2" type="pic"/>
          </p:nvPr>
        </p:nvSpPr>
        <p:spPr>
          <a:xfrm>
            <a:off x="15" y="0"/>
            <a:ext cx="12191985" cy="4915076"/>
          </a:xfrm>
          <a:prstGeom prst="rect">
            <a:avLst/>
          </a:prstGeom>
          <a:noFill/>
          <a:ln>
            <a:noFill/>
          </a:ln>
        </p:spPr>
      </p:sp>
      <p:sp>
        <p:nvSpPr>
          <p:cNvPr id="74" name="Google Shape;74;p18"/>
          <p:cNvSpPr txBox="1"/>
          <p:nvPr>
            <p:ph idx="1" type="body"/>
          </p:nvPr>
        </p:nvSpPr>
        <p:spPr>
          <a:xfrm>
            <a:off x="1097280" y="5907023"/>
            <a:ext cx="10113264" cy="594360"/>
          </a:xfrm>
          <a:prstGeom prst="rect">
            <a:avLst/>
          </a:prstGeom>
          <a:noFill/>
          <a:ln>
            <a:noFill/>
          </a:ln>
        </p:spPr>
        <p:txBody>
          <a:bodyPr anchorCtr="0" anchor="t" bIns="0" lIns="91425" spcFirstLastPara="1" rIns="91425" wrap="square" tIns="0">
            <a:normAutofit/>
          </a:bodyPr>
          <a:lstStyle>
            <a:lvl1pPr indent="-228600" lvl="0" marL="457200" algn="l">
              <a:lnSpc>
                <a:spcPct val="90000"/>
              </a:lnSpc>
              <a:spcBef>
                <a:spcPts val="0"/>
              </a:spcBef>
              <a:spcAft>
                <a:spcPts val="0"/>
              </a:spcAft>
              <a:buSzPts val="1500"/>
              <a:buNone/>
              <a:defRPr sz="1500">
                <a:solidFill>
                  <a:srgbClr val="FFFFFF"/>
                </a:solidFill>
              </a:defRPr>
            </a:lvl1pPr>
            <a:lvl2pPr indent="-228600" lvl="1" marL="914400" algn="l">
              <a:lnSpc>
                <a:spcPct val="90000"/>
              </a:lnSpc>
              <a:spcBef>
                <a:spcPts val="6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75" name="Google Shape;75;p18"/>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8"/>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9"/>
          <p:cNvSpPr/>
          <p:nvPr/>
        </p:nvSpPr>
        <p:spPr>
          <a:xfrm>
            <a:off x="1" y="6400800"/>
            <a:ext cx="12192000" cy="457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9"/>
          <p:cNvSpPr/>
          <p:nvPr/>
        </p:nvSpPr>
        <p:spPr>
          <a:xfrm>
            <a:off x="0" y="6334316"/>
            <a:ext cx="12192000" cy="6599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9"/>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85000"/>
              </a:lnSpc>
              <a:spcBef>
                <a:spcPts val="0"/>
              </a:spcBef>
              <a:spcAft>
                <a:spcPts val="0"/>
              </a:spcAft>
              <a:buClr>
                <a:srgbClr val="3F3F3F"/>
              </a:buClr>
              <a:buSzPts val="4800"/>
              <a:buFont typeface="Calibri"/>
              <a:buNone/>
              <a:defRPr b="0" i="0" sz="4800" u="none" cap="none" strike="noStrike">
                <a:solidFill>
                  <a:srgbClr val="3F3F3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3" name="Google Shape;13;p9"/>
          <p:cNvSpPr txBox="1"/>
          <p:nvPr>
            <p:ph idx="1" type="body"/>
          </p:nvPr>
        </p:nvSpPr>
        <p:spPr>
          <a:xfrm>
            <a:off x="1097280" y="1845734"/>
            <a:ext cx="10058400" cy="4023360"/>
          </a:xfrm>
          <a:prstGeom prst="rect">
            <a:avLst/>
          </a:prstGeom>
          <a:noFill/>
          <a:ln>
            <a:noFill/>
          </a:ln>
        </p:spPr>
        <p:txBody>
          <a:bodyPr anchorCtr="0" anchor="t" bIns="45700" lIns="0" spcFirstLastPara="1" rIns="0" wrap="square" tIns="45700">
            <a:normAutofit/>
          </a:bodyPr>
          <a:lstStyle>
            <a:lvl1pPr indent="-355600" lvl="0" marL="457200" marR="0" rtl="0" algn="l">
              <a:lnSpc>
                <a:spcPct val="90000"/>
              </a:lnSpc>
              <a:spcBef>
                <a:spcPts val="1200"/>
              </a:spcBef>
              <a:spcAft>
                <a:spcPts val="0"/>
              </a:spcAft>
              <a:buClr>
                <a:schemeClr val="accent1"/>
              </a:buClr>
              <a:buSzPts val="2000"/>
              <a:buFont typeface="Calibri"/>
              <a:buChar char=" "/>
              <a:defRPr b="0" i="0" sz="2000" u="none" cap="none" strike="noStrike">
                <a:solidFill>
                  <a:srgbClr val="3F3F3F"/>
                </a:solidFill>
                <a:latin typeface="Calibri"/>
                <a:ea typeface="Calibri"/>
                <a:cs typeface="Calibri"/>
                <a:sym typeface="Calibri"/>
              </a:defRPr>
            </a:lvl1pPr>
            <a:lvl2pPr indent="-342900" lvl="1" marL="914400" marR="0" rtl="0" algn="l">
              <a:lnSpc>
                <a:spcPct val="90000"/>
              </a:lnSpc>
              <a:spcBef>
                <a:spcPts val="200"/>
              </a:spcBef>
              <a:spcAft>
                <a:spcPts val="0"/>
              </a:spcAft>
              <a:buClr>
                <a:schemeClr val="accent1"/>
              </a:buClr>
              <a:buSzPts val="1800"/>
              <a:buFont typeface="Calibri"/>
              <a:buChar char="◦"/>
              <a:defRPr b="0" i="0" sz="1800" u="none" cap="none" strike="noStrike">
                <a:solidFill>
                  <a:srgbClr val="3F3F3F"/>
                </a:solidFill>
                <a:latin typeface="Calibri"/>
                <a:ea typeface="Calibri"/>
                <a:cs typeface="Calibri"/>
                <a:sym typeface="Calibri"/>
              </a:defRPr>
            </a:lvl2pPr>
            <a:lvl3pPr indent="-317500" lvl="2" marL="1371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Calibri"/>
                <a:ea typeface="Calibri"/>
                <a:cs typeface="Calibri"/>
                <a:sym typeface="Calibri"/>
              </a:defRPr>
            </a:lvl9pPr>
          </a:lstStyle>
          <a:p/>
        </p:txBody>
      </p:sp>
      <p:sp>
        <p:nvSpPr>
          <p:cNvPr id="14" name="Google Shape;14;p9"/>
          <p:cNvSpPr txBox="1"/>
          <p:nvPr>
            <p:ph idx="10" type="dt"/>
          </p:nvPr>
        </p:nvSpPr>
        <p:spPr>
          <a:xfrm>
            <a:off x="1097280" y="6459785"/>
            <a:ext cx="2472271"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5" name="Google Shape;15;p9"/>
          <p:cNvSpPr txBox="1"/>
          <p:nvPr>
            <p:ph idx="11" type="ftr"/>
          </p:nvPr>
        </p:nvSpPr>
        <p:spPr>
          <a:xfrm>
            <a:off x="3686185" y="6459785"/>
            <a:ext cx="4822804"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cxnSp>
        <p:nvCxnSpPr>
          <p:cNvPr id="16" name="Google Shape;16;p9"/>
          <p:cNvCxnSpPr/>
          <p:nvPr/>
        </p:nvCxnSpPr>
        <p:spPr>
          <a:xfrm>
            <a:off x="1193532" y="1737845"/>
            <a:ext cx="9966960" cy="0"/>
          </a:xfrm>
          <a:prstGeom prst="straightConnector1">
            <a:avLst/>
          </a:prstGeom>
          <a:noFill/>
          <a:ln cap="flat" cmpd="sng" w="9525">
            <a:solidFill>
              <a:srgbClr val="7F7F7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3.gif"/><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1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3" name="Shape 93"/>
        <p:cNvGrpSpPr/>
        <p:nvPr/>
      </p:nvGrpSpPr>
      <p:grpSpPr>
        <a:xfrm>
          <a:off x="0" y="0"/>
          <a:ext cx="0" cy="0"/>
          <a:chOff x="0" y="0"/>
          <a:chExt cx="0" cy="0"/>
        </a:xfrm>
      </p:grpSpPr>
      <p:sp>
        <p:nvSpPr>
          <p:cNvPr id="94" name="Google Shape;94;p1"/>
          <p:cNvSpPr/>
          <p:nvPr/>
        </p:nvSpPr>
        <p:spPr>
          <a:xfrm>
            <a:off x="1507"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5" name="Google Shape;95;p1"/>
          <p:cNvSpPr txBox="1"/>
          <p:nvPr>
            <p:ph type="ctrTitle"/>
          </p:nvPr>
        </p:nvSpPr>
        <p:spPr>
          <a:xfrm>
            <a:off x="1097280" y="758952"/>
            <a:ext cx="10058400" cy="3892168"/>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262626"/>
              </a:buClr>
              <a:buSzPts val="8000"/>
              <a:buFont typeface="Calibri"/>
              <a:buNone/>
            </a:pPr>
            <a:r>
              <a:rPr lang="en-IN"/>
              <a:t>Storytelling Mindset </a:t>
            </a:r>
            <a:r>
              <a:rPr lang="en-IN" sz="4111"/>
              <a:t>Transforming Tech Careers By Crafting Powerful Connections</a:t>
            </a:r>
            <a:endParaRPr sz="4111"/>
          </a:p>
        </p:txBody>
      </p:sp>
      <p:sp>
        <p:nvSpPr>
          <p:cNvPr id="96" name="Google Shape;96;p1"/>
          <p:cNvSpPr/>
          <p:nvPr/>
        </p:nvSpPr>
        <p:spPr>
          <a:xfrm>
            <a:off x="1507" y="4953000"/>
            <a:ext cx="12188952" cy="1905000"/>
          </a:xfrm>
          <a:prstGeom prst="rect">
            <a:avLst/>
          </a:prstGeom>
          <a:solidFill>
            <a:schemeClr val="accent2"/>
          </a:solidFill>
          <a:ln>
            <a:noFill/>
          </a:ln>
          <a:effectLst>
            <a:outerShdw blurRad="57150" rotWithShape="0" algn="bl" dir="5400000" dist="19050">
              <a:srgbClr val="000000">
                <a:alpha val="49411"/>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
          <p:cNvSpPr txBox="1"/>
          <p:nvPr>
            <p:ph idx="1" type="subTitle"/>
          </p:nvPr>
        </p:nvSpPr>
        <p:spPr>
          <a:xfrm>
            <a:off x="1100051" y="5225240"/>
            <a:ext cx="10058400" cy="11430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lang="en-IN">
                <a:solidFill>
                  <a:srgbClr val="FFFFFF"/>
                </a:solidFill>
              </a:rPr>
              <a:t>OLIVIA STOICESCU </a:t>
            </a:r>
            <a:endParaRPr>
              <a:solidFill>
                <a:srgbClr val="FFFFFF"/>
              </a:solidFill>
            </a:endParaRPr>
          </a:p>
          <a:p>
            <a:pPr indent="0" lvl="0" marL="0" rtl="0" algn="l">
              <a:lnSpc>
                <a:spcPct val="90000"/>
              </a:lnSpc>
              <a:spcBef>
                <a:spcPts val="0"/>
              </a:spcBef>
              <a:spcAft>
                <a:spcPts val="0"/>
              </a:spcAft>
              <a:buSzPts val="2400"/>
              <a:buNone/>
            </a:pPr>
            <a:r>
              <a:rPr lang="en-IN" sz="2300">
                <a:solidFill>
                  <a:srgbClr val="FFFFFF"/>
                </a:solidFill>
              </a:rPr>
              <a:t>ML &amp; Data Professional</a:t>
            </a:r>
            <a:endParaRPr sz="2300">
              <a:solidFill>
                <a:srgbClr val="FFFFFF"/>
              </a:solidFill>
            </a:endParaRPr>
          </a:p>
          <a:p>
            <a:pPr indent="0" lvl="0" marL="0" rtl="0" algn="l">
              <a:lnSpc>
                <a:spcPct val="90000"/>
              </a:lnSpc>
              <a:spcBef>
                <a:spcPts val="0"/>
              </a:spcBef>
              <a:spcAft>
                <a:spcPts val="0"/>
              </a:spcAft>
              <a:buSzPts val="2400"/>
              <a:buNone/>
            </a:pPr>
            <a:r>
              <a:rPr lang="en-IN" sz="2300">
                <a:solidFill>
                  <a:srgbClr val="FFFFFF"/>
                </a:solidFill>
              </a:rPr>
              <a:t>Owner Fashioned SoftWorks B.V.</a:t>
            </a:r>
            <a:endParaRPr sz="2300"/>
          </a:p>
        </p:txBody>
      </p:sp>
      <p:sp>
        <p:nvSpPr>
          <p:cNvPr id="98" name="Google Shape;98;p1"/>
          <p:cNvSpPr/>
          <p:nvPr/>
        </p:nvSpPr>
        <p:spPr>
          <a:xfrm>
            <a:off x="1507" y="4906176"/>
            <a:ext cx="12188952" cy="64008"/>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g278cf924870_1_30"/>
          <p:cNvPicPr preferRelativeResize="0"/>
          <p:nvPr/>
        </p:nvPicPr>
        <p:blipFill rotWithShape="1">
          <a:blip r:embed="rId3">
            <a:alphaModFix/>
          </a:blip>
          <a:srcRect b="0" l="0" r="0" t="0"/>
          <a:stretch/>
        </p:blipFill>
        <p:spPr>
          <a:xfrm>
            <a:off x="2437587" y="490225"/>
            <a:ext cx="5934874" cy="54982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g278cf924870_1_60"/>
          <p:cNvPicPr preferRelativeResize="0"/>
          <p:nvPr/>
        </p:nvPicPr>
        <p:blipFill rotWithShape="1">
          <a:blip r:embed="rId3">
            <a:alphaModFix/>
          </a:blip>
          <a:srcRect b="8373" l="-1977" r="24113" t="0"/>
          <a:stretch/>
        </p:blipFill>
        <p:spPr>
          <a:xfrm>
            <a:off x="2222575" y="597725"/>
            <a:ext cx="7251548" cy="5206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g278cf924870_1_70"/>
          <p:cNvSpPr txBox="1"/>
          <p:nvPr>
            <p:ph idx="4294967295" type="ctrTitle"/>
          </p:nvPr>
        </p:nvSpPr>
        <p:spPr>
          <a:xfrm>
            <a:off x="976550" y="1298425"/>
            <a:ext cx="10058400" cy="1389600"/>
          </a:xfrm>
          <a:prstGeom prst="rect">
            <a:avLst/>
          </a:prstGeom>
          <a:noFill/>
          <a:ln>
            <a:noFill/>
          </a:ln>
        </p:spPr>
        <p:txBody>
          <a:bodyPr anchorCtr="0" anchor="b" bIns="45700" lIns="91425" spcFirstLastPara="1" rIns="91425" wrap="square" tIns="45700">
            <a:noAutofit/>
          </a:bodyPr>
          <a:lstStyle/>
          <a:p>
            <a:pPr indent="0" lvl="0" marL="0" marR="0" rtl="0" algn="l">
              <a:lnSpc>
                <a:spcPct val="85000"/>
              </a:lnSpc>
              <a:spcBef>
                <a:spcPts val="0"/>
              </a:spcBef>
              <a:spcAft>
                <a:spcPts val="0"/>
              </a:spcAft>
              <a:buClr>
                <a:srgbClr val="3F3F3F"/>
              </a:buClr>
              <a:buSzPts val="4800"/>
              <a:buFont typeface="Calibri"/>
              <a:buNone/>
            </a:pPr>
            <a:r>
              <a:rPr b="0" i="0" lang="en-IN" sz="5100" u="none" cap="none" strike="noStrike">
                <a:solidFill>
                  <a:srgbClr val="3F3F3F"/>
                </a:solidFill>
                <a:latin typeface="Calibri"/>
                <a:ea typeface="Calibri"/>
                <a:cs typeface="Calibri"/>
                <a:sym typeface="Calibri"/>
              </a:rPr>
              <a:t>What do I </a:t>
            </a:r>
            <a:r>
              <a:rPr b="1" i="0" lang="en-IN" sz="5100" u="none" cap="none" strike="noStrike">
                <a:solidFill>
                  <a:srgbClr val="3F3F3F"/>
                </a:solidFill>
                <a:latin typeface="Calibri"/>
                <a:ea typeface="Calibri"/>
                <a:cs typeface="Calibri"/>
                <a:sym typeface="Calibri"/>
              </a:rPr>
              <a:t>learn about you</a:t>
            </a:r>
            <a:r>
              <a:rPr b="0" i="0" lang="en-IN" sz="5100" u="none" cap="none" strike="noStrike">
                <a:solidFill>
                  <a:srgbClr val="3F3F3F"/>
                </a:solidFill>
                <a:latin typeface="Calibri"/>
                <a:ea typeface="Calibri"/>
                <a:cs typeface="Calibri"/>
                <a:sym typeface="Calibri"/>
              </a:rPr>
              <a:t> from your story?</a:t>
            </a:r>
            <a:endParaRPr b="0" i="0" sz="5100" u="none" cap="none" strike="noStrike">
              <a:solidFill>
                <a:srgbClr val="3F3F3F"/>
              </a:solidFill>
              <a:latin typeface="Calibri"/>
              <a:ea typeface="Calibri"/>
              <a:cs typeface="Calibri"/>
              <a:sym typeface="Calibri"/>
            </a:endParaRPr>
          </a:p>
        </p:txBody>
      </p:sp>
      <p:sp>
        <p:nvSpPr>
          <p:cNvPr id="168" name="Google Shape;168;g278cf924870_1_70"/>
          <p:cNvSpPr txBox="1"/>
          <p:nvPr>
            <p:ph idx="4294967295" type="ctrTitle"/>
          </p:nvPr>
        </p:nvSpPr>
        <p:spPr>
          <a:xfrm>
            <a:off x="976550" y="3410975"/>
            <a:ext cx="10058400" cy="1389600"/>
          </a:xfrm>
          <a:prstGeom prst="rect">
            <a:avLst/>
          </a:prstGeom>
          <a:noFill/>
          <a:ln>
            <a:noFill/>
          </a:ln>
        </p:spPr>
        <p:txBody>
          <a:bodyPr anchorCtr="0" anchor="b" bIns="45700" lIns="91425" spcFirstLastPara="1" rIns="91425" wrap="square" tIns="45700">
            <a:noAutofit/>
          </a:bodyPr>
          <a:lstStyle/>
          <a:p>
            <a:pPr indent="0" lvl="0" marL="0" marR="0" rtl="0" algn="l">
              <a:lnSpc>
                <a:spcPct val="85000"/>
              </a:lnSpc>
              <a:spcBef>
                <a:spcPts val="0"/>
              </a:spcBef>
              <a:spcAft>
                <a:spcPts val="0"/>
              </a:spcAft>
              <a:buClr>
                <a:srgbClr val="3F3F3F"/>
              </a:buClr>
              <a:buSzPts val="4800"/>
              <a:buFont typeface="Calibri"/>
              <a:buNone/>
            </a:pPr>
            <a:r>
              <a:rPr b="0" i="0" lang="en-IN" sz="5100" u="none" cap="none" strike="noStrike">
                <a:solidFill>
                  <a:srgbClr val="3F3F3F"/>
                </a:solidFill>
                <a:latin typeface="Calibri"/>
                <a:ea typeface="Calibri"/>
                <a:cs typeface="Calibri"/>
                <a:sym typeface="Calibri"/>
              </a:rPr>
              <a:t>How can I </a:t>
            </a:r>
            <a:r>
              <a:rPr b="1" i="0" lang="en-IN" sz="5100" u="none" cap="none" strike="noStrike">
                <a:solidFill>
                  <a:srgbClr val="3F3F3F"/>
                </a:solidFill>
                <a:latin typeface="Calibri"/>
                <a:ea typeface="Calibri"/>
                <a:cs typeface="Calibri"/>
                <a:sym typeface="Calibri"/>
              </a:rPr>
              <a:t>relate to you</a:t>
            </a:r>
            <a:r>
              <a:rPr b="0" i="0" lang="en-IN" sz="5100" u="none" cap="none" strike="noStrike">
                <a:solidFill>
                  <a:srgbClr val="3F3F3F"/>
                </a:solidFill>
                <a:latin typeface="Calibri"/>
                <a:ea typeface="Calibri"/>
                <a:cs typeface="Calibri"/>
                <a:sym typeface="Calibri"/>
              </a:rPr>
              <a:t> from what I have learned?</a:t>
            </a:r>
            <a:endParaRPr b="0" i="0" sz="5100" u="none" cap="none" strike="noStrike">
              <a:solidFill>
                <a:srgbClr val="3F3F3F"/>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Agenda</a:t>
            </a:r>
            <a:endParaRPr/>
          </a:p>
        </p:txBody>
      </p:sp>
      <p:sp>
        <p:nvSpPr>
          <p:cNvPr id="175" name="Google Shape;175;p2"/>
          <p:cNvSpPr txBox="1"/>
          <p:nvPr>
            <p:ph idx="1" type="body"/>
          </p:nvPr>
        </p:nvSpPr>
        <p:spPr>
          <a:xfrm>
            <a:off x="1051575" y="1976850"/>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t>Shifting mindsets: fact finder vs storyteller</a:t>
            </a:r>
            <a:endParaRPr sz="3000"/>
          </a:p>
          <a:p>
            <a:pPr indent="0" lvl="0" marL="0" rtl="0" algn="l">
              <a:lnSpc>
                <a:spcPct val="90000"/>
              </a:lnSpc>
              <a:spcBef>
                <a:spcPts val="1400"/>
              </a:spcBef>
              <a:spcAft>
                <a:spcPts val="0"/>
              </a:spcAft>
              <a:buSzPts val="1800"/>
              <a:buNone/>
            </a:pPr>
            <a:r>
              <a:t/>
            </a:r>
            <a:endParaRPr sz="42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176" name="Google Shape;176;p2"/>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177" name="Google Shape;177;p2"/>
          <p:cNvSpPr txBox="1"/>
          <p:nvPr>
            <p:ph idx="1" type="body"/>
          </p:nvPr>
        </p:nvSpPr>
        <p:spPr>
          <a:xfrm>
            <a:off x="1051563" y="2742049"/>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400"/>
              </a:spcBef>
              <a:spcAft>
                <a:spcPts val="0"/>
              </a:spcAft>
              <a:buSzPts val="1800"/>
              <a:buNone/>
            </a:pPr>
            <a:r>
              <a:rPr lang="en-IN" sz="3000"/>
              <a:t>The mechanics of good storytelling</a:t>
            </a:r>
            <a:endParaRPr sz="30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178" name="Google Shape;178;p2"/>
          <p:cNvSpPr txBox="1"/>
          <p:nvPr>
            <p:ph idx="1" type="body"/>
          </p:nvPr>
        </p:nvSpPr>
        <p:spPr>
          <a:xfrm>
            <a:off x="1051567" y="3507249"/>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t>Workshop (interactive)</a:t>
            </a:r>
            <a:endParaRPr sz="30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179" name="Google Shape;179;p2"/>
          <p:cNvSpPr txBox="1"/>
          <p:nvPr>
            <p:ph idx="1" type="body"/>
          </p:nvPr>
        </p:nvSpPr>
        <p:spPr>
          <a:xfrm>
            <a:off x="1051571" y="4272448"/>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t>Conclusions</a:t>
            </a:r>
            <a:endParaRPr sz="30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278cf924870_1_560"/>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Agenda</a:t>
            </a:r>
            <a:endParaRPr/>
          </a:p>
        </p:txBody>
      </p:sp>
      <p:sp>
        <p:nvSpPr>
          <p:cNvPr id="186" name="Google Shape;186;g278cf924870_1_560"/>
          <p:cNvSpPr txBox="1"/>
          <p:nvPr>
            <p:ph idx="1" type="body"/>
          </p:nvPr>
        </p:nvSpPr>
        <p:spPr>
          <a:xfrm>
            <a:off x="1051575" y="1976850"/>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t>Shifting mindsets: fact finder vs storyteller</a:t>
            </a:r>
            <a:endParaRPr sz="3000"/>
          </a:p>
          <a:p>
            <a:pPr indent="0" lvl="0" marL="0" rtl="0" algn="l">
              <a:lnSpc>
                <a:spcPct val="90000"/>
              </a:lnSpc>
              <a:spcBef>
                <a:spcPts val="1400"/>
              </a:spcBef>
              <a:spcAft>
                <a:spcPts val="0"/>
              </a:spcAft>
              <a:buSzPts val="1800"/>
              <a:buNone/>
            </a:pPr>
            <a:r>
              <a:t/>
            </a:r>
            <a:endParaRPr sz="42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187" name="Google Shape;187;g278cf924870_1_560"/>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188" name="Google Shape;188;g278cf924870_1_560"/>
          <p:cNvSpPr txBox="1"/>
          <p:nvPr>
            <p:ph idx="1" type="body"/>
          </p:nvPr>
        </p:nvSpPr>
        <p:spPr>
          <a:xfrm>
            <a:off x="1051563" y="2742049"/>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400"/>
              </a:spcBef>
              <a:spcAft>
                <a:spcPts val="0"/>
              </a:spcAft>
              <a:buSzPts val="1800"/>
              <a:buNone/>
            </a:pPr>
            <a:r>
              <a:rPr lang="en-IN" sz="3000">
                <a:solidFill>
                  <a:srgbClr val="CCCCCC"/>
                </a:solidFill>
              </a:rPr>
              <a:t>The mechanics of good storytelling</a:t>
            </a:r>
            <a:endParaRPr sz="3000">
              <a:solidFill>
                <a:srgbClr val="CCCCCC"/>
              </a:solidFill>
            </a:endParaRPr>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189" name="Google Shape;189;g278cf924870_1_560"/>
          <p:cNvSpPr txBox="1"/>
          <p:nvPr>
            <p:ph idx="1" type="body"/>
          </p:nvPr>
        </p:nvSpPr>
        <p:spPr>
          <a:xfrm>
            <a:off x="1051567" y="3507249"/>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solidFill>
                  <a:srgbClr val="CCCCCC"/>
                </a:solidFill>
              </a:rPr>
              <a:t>Workshop (interactive)</a:t>
            </a:r>
            <a:endParaRPr sz="3000">
              <a:solidFill>
                <a:srgbClr val="CCCCCC"/>
              </a:solidFill>
            </a:endParaRPr>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190" name="Google Shape;190;g278cf924870_1_560"/>
          <p:cNvSpPr txBox="1"/>
          <p:nvPr>
            <p:ph idx="1" type="body"/>
          </p:nvPr>
        </p:nvSpPr>
        <p:spPr>
          <a:xfrm>
            <a:off x="1051571" y="4272448"/>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solidFill>
                  <a:srgbClr val="B7B7B7"/>
                </a:solidFill>
              </a:rPr>
              <a:t>Conclusions</a:t>
            </a:r>
            <a:endParaRPr sz="3000">
              <a:solidFill>
                <a:srgbClr val="B7B7B7"/>
              </a:solidFill>
            </a:endParaRPr>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Initial success</a:t>
            </a:r>
            <a:endParaRPr/>
          </a:p>
        </p:txBody>
      </p:sp>
      <p:sp>
        <p:nvSpPr>
          <p:cNvPr id="197" name="Google Shape;197;p3"/>
          <p:cNvSpPr txBox="1"/>
          <p:nvPr>
            <p:ph idx="1" type="body"/>
          </p:nvPr>
        </p:nvSpPr>
        <p:spPr>
          <a:xfrm>
            <a:off x="1066800" y="1845725"/>
            <a:ext cx="10058400" cy="869700"/>
          </a:xfrm>
          <a:prstGeom prst="rect">
            <a:avLst/>
          </a:prstGeom>
          <a:noFill/>
          <a:ln>
            <a:noFill/>
          </a:ln>
        </p:spPr>
        <p:txBody>
          <a:bodyPr anchorCtr="0" anchor="t" bIns="45700" lIns="0" spcFirstLastPara="1" rIns="0" wrap="square" tIns="45700">
            <a:noAutofit/>
          </a:bodyPr>
          <a:lstStyle/>
          <a:p>
            <a:pPr indent="0" lvl="0" marL="91440" rtl="0" algn="l">
              <a:lnSpc>
                <a:spcPct val="90000"/>
              </a:lnSpc>
              <a:spcBef>
                <a:spcPts val="0"/>
              </a:spcBef>
              <a:spcAft>
                <a:spcPts val="0"/>
              </a:spcAft>
              <a:buSzPts val="2000"/>
              <a:buNone/>
            </a:pPr>
            <a:r>
              <a:rPr lang="en-IN" sz="3300"/>
              <a:t>Any human is a </a:t>
            </a:r>
            <a:r>
              <a:rPr b="1" lang="en-IN" sz="3300"/>
              <a:t>pure rational being</a:t>
            </a:r>
            <a:r>
              <a:rPr lang="en-IN" sz="3300"/>
              <a:t>.</a:t>
            </a:r>
            <a:endParaRPr sz="3300"/>
          </a:p>
        </p:txBody>
      </p:sp>
      <p:sp>
        <p:nvSpPr>
          <p:cNvPr id="198" name="Google Shape;198;p3"/>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199" name="Google Shape;199;p3"/>
          <p:cNvSpPr txBox="1"/>
          <p:nvPr>
            <p:ph idx="1" type="body"/>
          </p:nvPr>
        </p:nvSpPr>
        <p:spPr>
          <a:xfrm>
            <a:off x="1066800" y="2715425"/>
            <a:ext cx="10058400" cy="781500"/>
          </a:xfrm>
          <a:prstGeom prst="rect">
            <a:avLst/>
          </a:prstGeom>
          <a:noFill/>
          <a:ln>
            <a:noFill/>
          </a:ln>
        </p:spPr>
        <p:txBody>
          <a:bodyPr anchorCtr="0" anchor="t" bIns="45700" lIns="0" spcFirstLastPara="1" rIns="0" wrap="square" tIns="45700">
            <a:noAutofit/>
          </a:bodyPr>
          <a:lstStyle/>
          <a:p>
            <a:pPr indent="0" lvl="0" marL="91440" rtl="0" algn="l">
              <a:lnSpc>
                <a:spcPct val="90000"/>
              </a:lnSpc>
              <a:spcBef>
                <a:spcPts val="0"/>
              </a:spcBef>
              <a:spcAft>
                <a:spcPts val="0"/>
              </a:spcAft>
              <a:buSzPts val="2000"/>
              <a:buNone/>
            </a:pPr>
            <a:r>
              <a:rPr lang="en-IN" sz="3300"/>
              <a:t>By focusing on arguing </a:t>
            </a:r>
            <a:r>
              <a:rPr b="1" lang="en-IN" sz="3300"/>
              <a:t>facts</a:t>
            </a:r>
            <a:r>
              <a:rPr lang="en-IN" sz="3300"/>
              <a:t> and </a:t>
            </a:r>
            <a:r>
              <a:rPr b="1" lang="en-IN" sz="3300"/>
              <a:t>objective truths</a:t>
            </a:r>
            <a:r>
              <a:rPr lang="en-IN" sz="3300"/>
              <a:t>:</a:t>
            </a:r>
            <a:endParaRPr sz="3300"/>
          </a:p>
        </p:txBody>
      </p:sp>
      <p:sp>
        <p:nvSpPr>
          <p:cNvPr id="200" name="Google Shape;200;p3"/>
          <p:cNvSpPr txBox="1"/>
          <p:nvPr>
            <p:ph idx="1" type="body"/>
          </p:nvPr>
        </p:nvSpPr>
        <p:spPr>
          <a:xfrm>
            <a:off x="1211925" y="3496925"/>
            <a:ext cx="10058400" cy="687900"/>
          </a:xfrm>
          <a:prstGeom prst="rect">
            <a:avLst/>
          </a:prstGeom>
          <a:noFill/>
          <a:ln>
            <a:noFill/>
          </a:ln>
        </p:spPr>
        <p:txBody>
          <a:bodyPr anchorCtr="0" anchor="t" bIns="45700" lIns="0" spcFirstLastPara="1" rIns="0" wrap="square" tIns="45700">
            <a:noAutofit/>
          </a:bodyPr>
          <a:lstStyle/>
          <a:p>
            <a:pPr indent="-438150" lvl="0" marL="457200" rtl="0" algn="l">
              <a:lnSpc>
                <a:spcPct val="90000"/>
              </a:lnSpc>
              <a:spcBef>
                <a:spcPts val="0"/>
              </a:spcBef>
              <a:spcAft>
                <a:spcPts val="0"/>
              </a:spcAft>
              <a:buSzPts val="3300"/>
              <a:buChar char=" "/>
            </a:pPr>
            <a:r>
              <a:rPr lang="en-IN" sz="3300"/>
              <a:t>communication becomes clear</a:t>
            </a:r>
            <a:endParaRPr sz="3300"/>
          </a:p>
          <a:p>
            <a:pPr indent="0" lvl="0" marL="457200" rtl="0" algn="l">
              <a:lnSpc>
                <a:spcPct val="90000"/>
              </a:lnSpc>
              <a:spcBef>
                <a:spcPts val="0"/>
              </a:spcBef>
              <a:spcAft>
                <a:spcPts val="0"/>
              </a:spcAft>
              <a:buSzPts val="1800"/>
              <a:buNone/>
            </a:pPr>
            <a:r>
              <a:t/>
            </a:r>
            <a:endParaRPr sz="3300"/>
          </a:p>
          <a:p>
            <a:pPr indent="0" lvl="0" marL="0" rtl="0" algn="l">
              <a:lnSpc>
                <a:spcPct val="90000"/>
              </a:lnSpc>
              <a:spcBef>
                <a:spcPts val="0"/>
              </a:spcBef>
              <a:spcAft>
                <a:spcPts val="0"/>
              </a:spcAft>
              <a:buSzPts val="1800"/>
              <a:buNone/>
            </a:pPr>
            <a:r>
              <a:t/>
            </a:r>
            <a:endParaRPr sz="3300"/>
          </a:p>
        </p:txBody>
      </p:sp>
      <p:sp>
        <p:nvSpPr>
          <p:cNvPr id="201" name="Google Shape;201;p3"/>
          <p:cNvSpPr txBox="1"/>
          <p:nvPr>
            <p:ph idx="1" type="body"/>
          </p:nvPr>
        </p:nvSpPr>
        <p:spPr>
          <a:xfrm>
            <a:off x="1211925" y="4243650"/>
            <a:ext cx="10058400" cy="687900"/>
          </a:xfrm>
          <a:prstGeom prst="rect">
            <a:avLst/>
          </a:prstGeom>
          <a:noFill/>
          <a:ln>
            <a:noFill/>
          </a:ln>
        </p:spPr>
        <p:txBody>
          <a:bodyPr anchorCtr="0" anchor="t" bIns="45700" lIns="0" spcFirstLastPara="1" rIns="0" wrap="square" tIns="45700">
            <a:noAutofit/>
          </a:bodyPr>
          <a:lstStyle/>
          <a:p>
            <a:pPr indent="-438150" lvl="0" marL="457200" rtl="0" algn="l">
              <a:lnSpc>
                <a:spcPct val="90000"/>
              </a:lnSpc>
              <a:spcBef>
                <a:spcPts val="0"/>
              </a:spcBef>
              <a:spcAft>
                <a:spcPts val="0"/>
              </a:spcAft>
              <a:buClr>
                <a:srgbClr val="434343"/>
              </a:buClr>
              <a:buSzPts val="3300"/>
              <a:buChar char=" "/>
            </a:pPr>
            <a:r>
              <a:rPr lang="en-IN" sz="3300">
                <a:solidFill>
                  <a:srgbClr val="434343"/>
                </a:solidFill>
              </a:rPr>
              <a:t>outcomes become more predictable</a:t>
            </a:r>
            <a:endParaRPr sz="33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4"/>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Head-to-head communication</a:t>
            </a:r>
            <a:endParaRPr/>
          </a:p>
        </p:txBody>
      </p:sp>
      <p:sp>
        <p:nvSpPr>
          <p:cNvPr id="207" name="Google Shape;207;p4"/>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grpSp>
        <p:nvGrpSpPr>
          <p:cNvPr id="208" name="Google Shape;208;p4"/>
          <p:cNvGrpSpPr/>
          <p:nvPr/>
        </p:nvGrpSpPr>
        <p:grpSpPr>
          <a:xfrm>
            <a:off x="7616681" y="2046810"/>
            <a:ext cx="3826348" cy="3738358"/>
            <a:chOff x="5632317" y="1189775"/>
            <a:chExt cx="3305700" cy="3483050"/>
          </a:xfrm>
        </p:grpSpPr>
        <p:sp>
          <p:nvSpPr>
            <p:cNvPr id="209" name="Google Shape;209;p4"/>
            <p:cNvSpPr/>
            <p:nvPr/>
          </p:nvSpPr>
          <p:spPr>
            <a:xfrm>
              <a:off x="5632317" y="1189775"/>
              <a:ext cx="3305700" cy="669000"/>
            </a:xfrm>
            <a:prstGeom prst="chevron">
              <a:avLst>
                <a:gd fmla="val 50000" name="adj"/>
              </a:avLst>
            </a:prstGeom>
            <a:solidFill>
              <a:srgbClr val="D83829"/>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rgbClr val="FFFFFF"/>
                </a:solidFill>
                <a:latin typeface="Roboto"/>
                <a:ea typeface="Roboto"/>
                <a:cs typeface="Roboto"/>
                <a:sym typeface="Roboto"/>
              </a:endParaRPr>
            </a:p>
          </p:txBody>
        </p:sp>
        <p:sp>
          <p:nvSpPr>
            <p:cNvPr id="210" name="Google Shape;210;p4"/>
            <p:cNvSpPr txBox="1"/>
            <p:nvPr/>
          </p:nvSpPr>
          <p:spPr>
            <a:xfrm>
              <a:off x="6167063" y="2057125"/>
              <a:ext cx="2236200" cy="2615700"/>
            </a:xfrm>
            <a:prstGeom prst="rect">
              <a:avLst/>
            </a:prstGeom>
            <a:noFill/>
            <a:ln>
              <a:noFill/>
            </a:ln>
          </p:spPr>
          <p:txBody>
            <a:bodyPr anchorCtr="0" anchor="t" bIns="121900" lIns="121900" spcFirstLastPara="1" rIns="121900" wrap="square" tIns="121900">
              <a:noAutofit/>
            </a:bodyPr>
            <a:lstStyle/>
            <a:p>
              <a:pPr indent="0" lvl="0" marL="0" marR="0" rtl="0" algn="l">
                <a:lnSpc>
                  <a:spcPct val="115000"/>
                </a:lnSpc>
                <a:spcBef>
                  <a:spcPts val="0"/>
                </a:spcBef>
                <a:spcAft>
                  <a:spcPts val="0"/>
                </a:spcAft>
                <a:buClr>
                  <a:srgbClr val="000000"/>
                </a:buClr>
                <a:buSzPts val="2400"/>
                <a:buFont typeface="Arial"/>
                <a:buNone/>
              </a:pPr>
              <a:r>
                <a:rPr b="0" i="0" lang="en-IN" sz="2400" u="none" cap="none" strike="noStrike">
                  <a:solidFill>
                    <a:srgbClr val="000000"/>
                  </a:solidFill>
                  <a:latin typeface="Calibri"/>
                  <a:ea typeface="Calibri"/>
                  <a:cs typeface="Calibri"/>
                  <a:sym typeface="Calibri"/>
                </a:rPr>
                <a:t>Once some propositions are established, they can be used to establish others.</a:t>
              </a:r>
              <a:endParaRPr b="0" i="0" sz="2400" u="none" cap="none" strike="noStrike">
                <a:solidFill>
                  <a:srgbClr val="000000"/>
                </a:solidFill>
                <a:latin typeface="Calibri"/>
                <a:ea typeface="Calibri"/>
                <a:cs typeface="Calibri"/>
                <a:sym typeface="Calibri"/>
              </a:endParaRPr>
            </a:p>
          </p:txBody>
        </p:sp>
      </p:grpSp>
      <p:grpSp>
        <p:nvGrpSpPr>
          <p:cNvPr id="211" name="Google Shape;211;p4"/>
          <p:cNvGrpSpPr/>
          <p:nvPr/>
        </p:nvGrpSpPr>
        <p:grpSpPr>
          <a:xfrm>
            <a:off x="1097275" y="2047040"/>
            <a:ext cx="4105537" cy="3738127"/>
            <a:chOff x="0" y="1189989"/>
            <a:chExt cx="3546900" cy="3482836"/>
          </a:xfrm>
        </p:grpSpPr>
        <p:sp>
          <p:nvSpPr>
            <p:cNvPr id="212" name="Google Shape;212;p4"/>
            <p:cNvSpPr/>
            <p:nvPr/>
          </p:nvSpPr>
          <p:spPr>
            <a:xfrm>
              <a:off x="0" y="1189989"/>
              <a:ext cx="3546900" cy="669000"/>
            </a:xfrm>
            <a:prstGeom prst="homePlate">
              <a:avLst>
                <a:gd fmla="val 50000" name="adj"/>
              </a:avLst>
            </a:prstGeom>
            <a:solidFill>
              <a:srgbClr val="802017"/>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rgbClr val="FFFFFF"/>
                </a:solidFill>
                <a:latin typeface="Roboto"/>
                <a:ea typeface="Roboto"/>
                <a:cs typeface="Roboto"/>
                <a:sym typeface="Roboto"/>
              </a:endParaRPr>
            </a:p>
          </p:txBody>
        </p:sp>
        <p:sp>
          <p:nvSpPr>
            <p:cNvPr id="213" name="Google Shape;213;p4"/>
            <p:cNvSpPr txBox="1"/>
            <p:nvPr/>
          </p:nvSpPr>
          <p:spPr>
            <a:xfrm>
              <a:off x="655361" y="2057125"/>
              <a:ext cx="2236200" cy="2615700"/>
            </a:xfrm>
            <a:prstGeom prst="rect">
              <a:avLst/>
            </a:prstGeom>
            <a:noFill/>
            <a:ln>
              <a:noFill/>
            </a:ln>
          </p:spPr>
          <p:txBody>
            <a:bodyPr anchorCtr="0" anchor="t" bIns="121900" lIns="121900" spcFirstLastPara="1" rIns="121900" wrap="square" tIns="121900">
              <a:noAutofit/>
            </a:bodyPr>
            <a:lstStyle/>
            <a:p>
              <a:pPr indent="0" lvl="0" marL="0" marR="0" rtl="0" algn="l">
                <a:lnSpc>
                  <a:spcPct val="115000"/>
                </a:lnSpc>
                <a:spcBef>
                  <a:spcPts val="0"/>
                </a:spcBef>
                <a:spcAft>
                  <a:spcPts val="1000"/>
                </a:spcAft>
                <a:buClr>
                  <a:schemeClr val="dk1"/>
                </a:buClr>
                <a:buSzPts val="1100"/>
                <a:buFont typeface="Arial"/>
                <a:buNone/>
              </a:pPr>
              <a:r>
                <a:rPr b="0" i="0" lang="en-IN" sz="2400" u="none" cap="none" strike="noStrike">
                  <a:solidFill>
                    <a:srgbClr val="000000"/>
                  </a:solidFill>
                  <a:latin typeface="Calibri"/>
                  <a:ea typeface="Calibri"/>
                  <a:cs typeface="Calibri"/>
                  <a:sym typeface="Calibri"/>
                </a:rPr>
                <a:t>The assumptions are clear and can be referred to.</a:t>
              </a:r>
              <a:endParaRPr b="0" i="0" sz="500" u="none" cap="none" strike="noStrike">
                <a:solidFill>
                  <a:srgbClr val="000000"/>
                </a:solidFill>
                <a:latin typeface="Roboto"/>
                <a:ea typeface="Roboto"/>
                <a:cs typeface="Roboto"/>
                <a:sym typeface="Roboto"/>
              </a:endParaRPr>
            </a:p>
          </p:txBody>
        </p:sp>
      </p:grpSp>
      <p:grpSp>
        <p:nvGrpSpPr>
          <p:cNvPr id="214" name="Google Shape;214;p4"/>
          <p:cNvGrpSpPr/>
          <p:nvPr/>
        </p:nvGrpSpPr>
        <p:grpSpPr>
          <a:xfrm>
            <a:off x="4505191" y="2046810"/>
            <a:ext cx="3826348" cy="3738358"/>
            <a:chOff x="2944204" y="1189775"/>
            <a:chExt cx="3305700" cy="3483050"/>
          </a:xfrm>
        </p:grpSpPr>
        <p:sp>
          <p:nvSpPr>
            <p:cNvPr id="215" name="Google Shape;215;p4"/>
            <p:cNvSpPr/>
            <p:nvPr/>
          </p:nvSpPr>
          <p:spPr>
            <a:xfrm>
              <a:off x="2944204" y="1189775"/>
              <a:ext cx="3305700" cy="669000"/>
            </a:xfrm>
            <a:prstGeom prst="chevron">
              <a:avLst>
                <a:gd fmla="val 50000" name="adj"/>
              </a:avLst>
            </a:prstGeom>
            <a:solidFill>
              <a:srgbClr val="B02C20"/>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Clr>
                  <a:srgbClr val="000000"/>
                </a:buClr>
                <a:buSzPts val="1900"/>
                <a:buFont typeface="Arial"/>
                <a:buNone/>
              </a:pPr>
              <a:r>
                <a:t/>
              </a:r>
              <a:endParaRPr b="0" i="0" sz="1900" u="none" cap="none" strike="noStrike">
                <a:solidFill>
                  <a:srgbClr val="FFFFFF"/>
                </a:solidFill>
                <a:latin typeface="Roboto"/>
                <a:ea typeface="Roboto"/>
                <a:cs typeface="Roboto"/>
                <a:sym typeface="Roboto"/>
              </a:endParaRPr>
            </a:p>
          </p:txBody>
        </p:sp>
        <p:sp>
          <p:nvSpPr>
            <p:cNvPr id="216" name="Google Shape;216;p4"/>
            <p:cNvSpPr txBox="1"/>
            <p:nvPr/>
          </p:nvSpPr>
          <p:spPr>
            <a:xfrm>
              <a:off x="3478949" y="2057125"/>
              <a:ext cx="2236200" cy="2615700"/>
            </a:xfrm>
            <a:prstGeom prst="rect">
              <a:avLst/>
            </a:prstGeom>
            <a:noFill/>
            <a:ln>
              <a:noFill/>
            </a:ln>
          </p:spPr>
          <p:txBody>
            <a:bodyPr anchorCtr="0" anchor="t" bIns="121900" lIns="121900" spcFirstLastPara="1" rIns="121900" wrap="square" tIns="121900">
              <a:noAutofit/>
            </a:bodyPr>
            <a:lstStyle/>
            <a:p>
              <a:pPr indent="0" lvl="0" marL="0" marR="0" rtl="0" algn="l">
                <a:lnSpc>
                  <a:spcPct val="115000"/>
                </a:lnSpc>
                <a:spcBef>
                  <a:spcPts val="0"/>
                </a:spcBef>
                <a:spcAft>
                  <a:spcPts val="0"/>
                </a:spcAft>
                <a:buClr>
                  <a:srgbClr val="000000"/>
                </a:buClr>
                <a:buSzPts val="2400"/>
                <a:buFont typeface="Arial"/>
                <a:buNone/>
              </a:pPr>
              <a:r>
                <a:rPr b="0" i="0" lang="en-IN" sz="2400" u="none" cap="none" strike="noStrike">
                  <a:solidFill>
                    <a:srgbClr val="000000"/>
                  </a:solidFill>
                  <a:latin typeface="Calibri"/>
                  <a:ea typeface="Calibri"/>
                  <a:cs typeface="Calibri"/>
                  <a:sym typeface="Calibri"/>
                </a:rPr>
                <a:t>The truth of any proposition then depends entirely on the assumptions and the logical steps.</a:t>
              </a:r>
              <a:endParaRPr b="0" i="0" sz="2400" u="none" cap="none" strike="noStrike">
                <a:solidFill>
                  <a:srgbClr val="000000"/>
                </a:solidFill>
                <a:latin typeface="Calibri"/>
                <a:ea typeface="Calibri"/>
                <a:cs typeface="Calibri"/>
                <a:sym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278cf924870_1_396"/>
          <p:cNvSpPr txBox="1"/>
          <p:nvPr/>
        </p:nvSpPr>
        <p:spPr>
          <a:xfrm>
            <a:off x="1193550" y="2043750"/>
            <a:ext cx="9804900" cy="985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200"/>
              <a:buFont typeface="Arial"/>
              <a:buNone/>
            </a:pPr>
            <a:r>
              <a:rPr b="0" i="0" lang="en-IN" sz="5200" u="none" cap="none" strike="noStrike">
                <a:solidFill>
                  <a:srgbClr val="000000"/>
                </a:solidFill>
                <a:latin typeface="Calibri"/>
                <a:ea typeface="Calibri"/>
                <a:cs typeface="Calibri"/>
                <a:sym typeface="Calibri"/>
              </a:rPr>
              <a:t>Does this sound like you?</a:t>
            </a:r>
            <a:endParaRPr b="0" i="0" sz="5200" u="none" cap="none" strike="noStrike">
              <a:solidFill>
                <a:srgbClr val="000000"/>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g278cf924870_1_403"/>
          <p:cNvPicPr preferRelativeResize="0"/>
          <p:nvPr/>
        </p:nvPicPr>
        <p:blipFill rotWithShape="1">
          <a:blip r:embed="rId3">
            <a:alphaModFix/>
          </a:blip>
          <a:srcRect b="0" l="0" r="0" t="0"/>
          <a:stretch/>
        </p:blipFill>
        <p:spPr>
          <a:xfrm>
            <a:off x="3131437" y="2417750"/>
            <a:ext cx="5929125" cy="3024825"/>
          </a:xfrm>
          <a:prstGeom prst="rect">
            <a:avLst/>
          </a:prstGeom>
          <a:noFill/>
          <a:ln>
            <a:noFill/>
          </a:ln>
        </p:spPr>
      </p:pic>
      <p:sp>
        <p:nvSpPr>
          <p:cNvPr id="229" name="Google Shape;229;g278cf924870_1_403"/>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Real world is messy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278cf924870_1_407"/>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Not every problem is a nail for the logic hammer</a:t>
            </a:r>
            <a:endParaRPr/>
          </a:p>
        </p:txBody>
      </p:sp>
      <p:pic>
        <p:nvPicPr>
          <p:cNvPr id="236" name="Google Shape;236;g278cf924870_1_407"/>
          <p:cNvPicPr preferRelativeResize="0"/>
          <p:nvPr/>
        </p:nvPicPr>
        <p:blipFill rotWithShape="1">
          <a:blip r:embed="rId3">
            <a:alphaModFix/>
          </a:blip>
          <a:srcRect b="0" l="0" r="0" t="0"/>
          <a:stretch/>
        </p:blipFill>
        <p:spPr>
          <a:xfrm>
            <a:off x="4399425" y="2063137"/>
            <a:ext cx="3454099" cy="3671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278c3101813_0_2"/>
          <p:cNvSpPr txBox="1"/>
          <p:nvPr>
            <p:ph idx="4294967295" type="body"/>
          </p:nvPr>
        </p:nvSpPr>
        <p:spPr>
          <a:xfrm>
            <a:off x="803900" y="1845725"/>
            <a:ext cx="10351800" cy="1450800"/>
          </a:xfrm>
          <a:prstGeom prst="rect">
            <a:avLst/>
          </a:prstGeom>
          <a:noFill/>
          <a:ln>
            <a:noFill/>
          </a:ln>
        </p:spPr>
        <p:txBody>
          <a:bodyPr anchorCtr="0" anchor="t" bIns="45700" lIns="0" spcFirstLastPara="1" rIns="0" wrap="square" tIns="45700">
            <a:normAutofit/>
          </a:bodyPr>
          <a:lstStyle/>
          <a:p>
            <a:pPr indent="0" lvl="0" marL="0" rtl="0" algn="l">
              <a:lnSpc>
                <a:spcPct val="85000"/>
              </a:lnSpc>
              <a:spcBef>
                <a:spcPts val="0"/>
              </a:spcBef>
              <a:spcAft>
                <a:spcPts val="0"/>
              </a:spcAft>
              <a:buSzPts val="2000"/>
              <a:buNone/>
            </a:pPr>
            <a:r>
              <a:rPr lang="en-IN" sz="5100"/>
              <a:t>Have you ever felt so connected with a person during a conversation… </a:t>
            </a:r>
            <a:endParaRPr sz="2300"/>
          </a:p>
        </p:txBody>
      </p:sp>
      <p:sp>
        <p:nvSpPr>
          <p:cNvPr id="105" name="Google Shape;105;g278c3101813_0_2"/>
          <p:cNvSpPr txBox="1"/>
          <p:nvPr>
            <p:ph idx="4294967295" type="body"/>
          </p:nvPr>
        </p:nvSpPr>
        <p:spPr>
          <a:xfrm>
            <a:off x="803900" y="3220325"/>
            <a:ext cx="10508100" cy="1602000"/>
          </a:xfrm>
          <a:prstGeom prst="rect">
            <a:avLst/>
          </a:prstGeom>
          <a:noFill/>
          <a:ln>
            <a:noFill/>
          </a:ln>
        </p:spPr>
        <p:txBody>
          <a:bodyPr anchorCtr="0" anchor="t" bIns="45700" lIns="0" spcFirstLastPara="1" rIns="0" wrap="square" tIns="45700">
            <a:normAutofit/>
          </a:bodyPr>
          <a:lstStyle/>
          <a:p>
            <a:pPr indent="0" lvl="0" marL="0" rtl="0" algn="l">
              <a:lnSpc>
                <a:spcPct val="85000"/>
              </a:lnSpc>
              <a:spcBef>
                <a:spcPts val="0"/>
              </a:spcBef>
              <a:spcAft>
                <a:spcPts val="0"/>
              </a:spcAft>
              <a:buClr>
                <a:schemeClr val="dk1"/>
              </a:buClr>
              <a:buSzPts val="1100"/>
              <a:buFont typeface="Arial"/>
              <a:buNone/>
            </a:pPr>
            <a:r>
              <a:rPr lang="en-IN" sz="5100"/>
              <a:t>that time seemingly stood still?</a:t>
            </a:r>
            <a:endParaRPr sz="5100"/>
          </a:p>
          <a:p>
            <a:pPr indent="0" lvl="0" marL="0" rtl="0" algn="l">
              <a:lnSpc>
                <a:spcPct val="90000"/>
              </a:lnSpc>
              <a:spcBef>
                <a:spcPts val="1200"/>
              </a:spcBef>
              <a:spcAft>
                <a:spcPts val="0"/>
              </a:spcAft>
              <a:buSzPts val="20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5"/>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The default mindset: the fact finder</a:t>
            </a:r>
            <a:endParaRPr/>
          </a:p>
        </p:txBody>
      </p:sp>
      <p:sp>
        <p:nvSpPr>
          <p:cNvPr id="242" name="Google Shape;242;p5"/>
          <p:cNvSpPr txBox="1"/>
          <p:nvPr>
            <p:ph idx="1" type="body"/>
          </p:nvPr>
        </p:nvSpPr>
        <p:spPr>
          <a:xfrm>
            <a:off x="1097274" y="1845725"/>
            <a:ext cx="5855400" cy="4023300"/>
          </a:xfrm>
          <a:prstGeom prst="rect">
            <a:avLst/>
          </a:prstGeom>
          <a:noFill/>
          <a:ln>
            <a:noFill/>
          </a:ln>
        </p:spPr>
        <p:txBody>
          <a:bodyPr anchorCtr="0" anchor="t" bIns="45700" lIns="0" spcFirstLastPara="1" rIns="0" wrap="square" tIns="45700">
            <a:normAutofit fontScale="85000" lnSpcReduction="20000"/>
          </a:bodyPr>
          <a:lstStyle/>
          <a:p>
            <a:pPr indent="0" lvl="0" marL="91440" rtl="0" algn="l">
              <a:lnSpc>
                <a:spcPct val="90000"/>
              </a:lnSpc>
              <a:spcBef>
                <a:spcPts val="0"/>
              </a:spcBef>
              <a:spcAft>
                <a:spcPts val="0"/>
              </a:spcAft>
              <a:buSzPct val="51282"/>
              <a:buNone/>
            </a:pPr>
            <a:r>
              <a:t/>
            </a:r>
            <a:endParaRPr sz="3900"/>
          </a:p>
          <a:p>
            <a:pPr indent="0" lvl="0" marL="91440" rtl="0" algn="l">
              <a:lnSpc>
                <a:spcPct val="115000"/>
              </a:lnSpc>
              <a:spcBef>
                <a:spcPts val="0"/>
              </a:spcBef>
              <a:spcAft>
                <a:spcPts val="0"/>
              </a:spcAft>
              <a:buSzPct val="51282"/>
              <a:buNone/>
            </a:pPr>
            <a:r>
              <a:t/>
            </a:r>
            <a:endParaRPr sz="3900"/>
          </a:p>
          <a:p>
            <a:pPr indent="0" lvl="0" marL="91440" rtl="0" algn="l">
              <a:lnSpc>
                <a:spcPct val="115000"/>
              </a:lnSpc>
              <a:spcBef>
                <a:spcPts val="0"/>
              </a:spcBef>
              <a:spcAft>
                <a:spcPts val="0"/>
              </a:spcAft>
              <a:buClr>
                <a:srgbClr val="000000"/>
              </a:buClr>
              <a:buSzPct val="51282"/>
              <a:buFont typeface="Arial"/>
              <a:buNone/>
            </a:pPr>
            <a:r>
              <a:rPr lang="en-IN" sz="3900"/>
              <a:t>When </a:t>
            </a:r>
            <a:r>
              <a:rPr b="1" lang="en-IN" sz="3900"/>
              <a:t>communicating facts</a:t>
            </a:r>
            <a:r>
              <a:rPr lang="en-IN" sz="3900"/>
              <a:t>, the areas of the brain that get activated are the ones responsible for </a:t>
            </a:r>
            <a:r>
              <a:rPr b="1" lang="en-IN" sz="3900"/>
              <a:t>language processing</a:t>
            </a:r>
            <a:r>
              <a:rPr lang="en-IN" sz="3900"/>
              <a:t>.</a:t>
            </a:r>
            <a:endParaRPr sz="3900"/>
          </a:p>
          <a:p>
            <a:pPr indent="0" lvl="0" marL="91440" rtl="0" algn="l">
              <a:lnSpc>
                <a:spcPct val="90000"/>
              </a:lnSpc>
              <a:spcBef>
                <a:spcPts val="0"/>
              </a:spcBef>
              <a:spcAft>
                <a:spcPts val="0"/>
              </a:spcAft>
              <a:buSzPct val="100000"/>
              <a:buNone/>
            </a:pPr>
            <a:r>
              <a:t/>
            </a:r>
            <a:endParaRPr/>
          </a:p>
          <a:p>
            <a:pPr indent="0" lvl="0" marL="91440" rtl="0" algn="l">
              <a:lnSpc>
                <a:spcPct val="90000"/>
              </a:lnSpc>
              <a:spcBef>
                <a:spcPts val="0"/>
              </a:spcBef>
              <a:spcAft>
                <a:spcPts val="0"/>
              </a:spcAft>
              <a:buSzPct val="51282"/>
              <a:buNone/>
            </a:pPr>
            <a:r>
              <a:t/>
            </a:r>
            <a:endParaRPr sz="3900"/>
          </a:p>
        </p:txBody>
      </p:sp>
      <p:sp>
        <p:nvSpPr>
          <p:cNvPr id="243" name="Google Shape;243;p5"/>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44" name="Google Shape;244;p5"/>
          <p:cNvSpPr txBox="1"/>
          <p:nvPr>
            <p:ph idx="2" type="body"/>
          </p:nvPr>
        </p:nvSpPr>
        <p:spPr>
          <a:xfrm>
            <a:off x="7219524" y="1845725"/>
            <a:ext cx="3936000" cy="4023300"/>
          </a:xfrm>
          <a:prstGeom prst="rect">
            <a:avLst/>
          </a:prstGeom>
          <a:noFill/>
          <a:ln>
            <a:noFill/>
          </a:ln>
        </p:spPr>
        <p:txBody>
          <a:bodyPr anchorCtr="0" anchor="t" bIns="45700" lIns="0" spcFirstLastPara="1" rIns="0" wrap="square" tIns="45700">
            <a:normAutofit/>
          </a:bodyPr>
          <a:lstStyle/>
          <a:p>
            <a:pPr indent="0" lvl="0" marL="91440" rtl="0" algn="l">
              <a:lnSpc>
                <a:spcPct val="90000"/>
              </a:lnSpc>
              <a:spcBef>
                <a:spcPts val="0"/>
              </a:spcBef>
              <a:spcAft>
                <a:spcPts val="0"/>
              </a:spcAft>
              <a:buSzPts val="1800"/>
              <a:buNone/>
            </a:pPr>
            <a:r>
              <a:t/>
            </a:r>
            <a:endParaRPr/>
          </a:p>
        </p:txBody>
      </p:sp>
      <p:pic>
        <p:nvPicPr>
          <p:cNvPr id="245" name="Google Shape;245;p5"/>
          <p:cNvPicPr preferRelativeResize="0"/>
          <p:nvPr/>
        </p:nvPicPr>
        <p:blipFill rotWithShape="1">
          <a:blip r:embed="rId3">
            <a:alphaModFix/>
          </a:blip>
          <a:srcRect b="0" l="0" r="0" t="0"/>
          <a:stretch/>
        </p:blipFill>
        <p:spPr>
          <a:xfrm>
            <a:off x="7051450" y="2689400"/>
            <a:ext cx="4462951" cy="32356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g278cf924870_1_444"/>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The storyteller</a:t>
            </a:r>
            <a:endParaRPr/>
          </a:p>
        </p:txBody>
      </p:sp>
      <p:sp>
        <p:nvSpPr>
          <p:cNvPr id="251" name="Google Shape;251;g278cf924870_1_444"/>
          <p:cNvSpPr txBox="1"/>
          <p:nvPr>
            <p:ph idx="1" type="body"/>
          </p:nvPr>
        </p:nvSpPr>
        <p:spPr>
          <a:xfrm>
            <a:off x="1097275" y="2379675"/>
            <a:ext cx="5855400" cy="1369200"/>
          </a:xfrm>
          <a:prstGeom prst="rect">
            <a:avLst/>
          </a:prstGeom>
          <a:noFill/>
          <a:ln>
            <a:noFill/>
          </a:ln>
        </p:spPr>
        <p:txBody>
          <a:bodyPr anchorCtr="0" anchor="t" bIns="45700" lIns="0" spcFirstLastPara="1" rIns="0" wrap="square" tIns="45700">
            <a:noAutofit/>
          </a:bodyPr>
          <a:lstStyle/>
          <a:p>
            <a:pPr indent="0" lvl="0" marL="0" rtl="0" algn="l">
              <a:lnSpc>
                <a:spcPct val="115000"/>
              </a:lnSpc>
              <a:spcBef>
                <a:spcPts val="0"/>
              </a:spcBef>
              <a:spcAft>
                <a:spcPts val="0"/>
              </a:spcAft>
              <a:buSzPts val="2000"/>
              <a:buNone/>
            </a:pPr>
            <a:r>
              <a:rPr lang="en-IN" sz="3900"/>
              <a:t>We are moving ourselves inside the story.</a:t>
            </a:r>
            <a:endParaRPr sz="3900"/>
          </a:p>
          <a:p>
            <a:pPr indent="0" lvl="0" marL="91440" rtl="0" algn="l">
              <a:lnSpc>
                <a:spcPct val="90000"/>
              </a:lnSpc>
              <a:spcBef>
                <a:spcPts val="0"/>
              </a:spcBef>
              <a:spcAft>
                <a:spcPts val="0"/>
              </a:spcAft>
              <a:buSzPts val="2000"/>
              <a:buNone/>
            </a:pPr>
            <a:r>
              <a:t/>
            </a:r>
            <a:endParaRPr/>
          </a:p>
          <a:p>
            <a:pPr indent="0" lvl="0" marL="91440" rtl="0" algn="l">
              <a:lnSpc>
                <a:spcPct val="90000"/>
              </a:lnSpc>
              <a:spcBef>
                <a:spcPts val="0"/>
              </a:spcBef>
              <a:spcAft>
                <a:spcPts val="0"/>
              </a:spcAft>
              <a:buSzPts val="2000"/>
              <a:buNone/>
            </a:pPr>
            <a:r>
              <a:t/>
            </a:r>
            <a:endParaRPr sz="3900"/>
          </a:p>
        </p:txBody>
      </p:sp>
      <p:sp>
        <p:nvSpPr>
          <p:cNvPr id="252" name="Google Shape;252;g278cf924870_1_444"/>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53" name="Google Shape;253;g278cf924870_1_444"/>
          <p:cNvSpPr txBox="1"/>
          <p:nvPr>
            <p:ph idx="2" type="body"/>
          </p:nvPr>
        </p:nvSpPr>
        <p:spPr>
          <a:xfrm>
            <a:off x="7219525" y="1845725"/>
            <a:ext cx="3936000" cy="2659200"/>
          </a:xfrm>
          <a:prstGeom prst="rect">
            <a:avLst/>
          </a:prstGeom>
          <a:noFill/>
          <a:ln>
            <a:noFill/>
          </a:ln>
        </p:spPr>
        <p:txBody>
          <a:bodyPr anchorCtr="0" anchor="t" bIns="45700" lIns="0" spcFirstLastPara="1" rIns="0" wrap="square" tIns="45700">
            <a:normAutofit/>
          </a:bodyPr>
          <a:lstStyle/>
          <a:p>
            <a:pPr indent="0" lvl="0" marL="91440" rtl="0" algn="l">
              <a:lnSpc>
                <a:spcPct val="90000"/>
              </a:lnSpc>
              <a:spcBef>
                <a:spcPts val="0"/>
              </a:spcBef>
              <a:spcAft>
                <a:spcPts val="0"/>
              </a:spcAft>
              <a:buSzPts val="1800"/>
              <a:buNone/>
            </a:pPr>
            <a:r>
              <a:t/>
            </a:r>
            <a:endParaRPr/>
          </a:p>
        </p:txBody>
      </p:sp>
      <p:sp>
        <p:nvSpPr>
          <p:cNvPr id="254" name="Google Shape;254;g278cf924870_1_444"/>
          <p:cNvSpPr txBox="1"/>
          <p:nvPr>
            <p:ph idx="1" type="body"/>
          </p:nvPr>
        </p:nvSpPr>
        <p:spPr>
          <a:xfrm>
            <a:off x="1097275" y="5261700"/>
            <a:ext cx="8836500" cy="882000"/>
          </a:xfrm>
          <a:prstGeom prst="rect">
            <a:avLst/>
          </a:prstGeom>
          <a:noFill/>
          <a:ln>
            <a:noFill/>
          </a:ln>
        </p:spPr>
        <p:txBody>
          <a:bodyPr anchorCtr="0" anchor="t" bIns="45700" lIns="0" spcFirstLastPara="1" rIns="0" wrap="square" tIns="45700">
            <a:noAutofit/>
          </a:bodyPr>
          <a:lstStyle/>
          <a:p>
            <a:pPr indent="0" lvl="0" marL="0" rtl="0" algn="l">
              <a:lnSpc>
                <a:spcPct val="115000"/>
              </a:lnSpc>
              <a:spcBef>
                <a:spcPts val="0"/>
              </a:spcBef>
              <a:spcAft>
                <a:spcPts val="0"/>
              </a:spcAft>
              <a:buSzPts val="2000"/>
              <a:buNone/>
            </a:pPr>
            <a:r>
              <a:rPr lang="en-IN" sz="3900"/>
              <a:t>…if that were me, what would I do?</a:t>
            </a:r>
            <a:endParaRPr sz="3900"/>
          </a:p>
          <a:p>
            <a:pPr indent="0" lvl="0" marL="91440" rtl="0" algn="l">
              <a:lnSpc>
                <a:spcPct val="90000"/>
              </a:lnSpc>
              <a:spcBef>
                <a:spcPts val="0"/>
              </a:spcBef>
              <a:spcAft>
                <a:spcPts val="0"/>
              </a:spcAft>
              <a:buSzPts val="2000"/>
              <a:buNone/>
            </a:pPr>
            <a:r>
              <a:t/>
            </a:r>
            <a:endParaRPr/>
          </a:p>
          <a:p>
            <a:pPr indent="0" lvl="0" marL="91440" rtl="0" algn="l">
              <a:lnSpc>
                <a:spcPct val="90000"/>
              </a:lnSpc>
              <a:spcBef>
                <a:spcPts val="0"/>
              </a:spcBef>
              <a:spcAft>
                <a:spcPts val="0"/>
              </a:spcAft>
              <a:buSzPts val="2000"/>
              <a:buNone/>
            </a:pPr>
            <a:r>
              <a:t/>
            </a:r>
            <a:endParaRPr sz="3900"/>
          </a:p>
        </p:txBody>
      </p:sp>
      <p:pic>
        <p:nvPicPr>
          <p:cNvPr id="255" name="Google Shape;255;g278cf924870_1_444"/>
          <p:cNvPicPr preferRelativeResize="0"/>
          <p:nvPr/>
        </p:nvPicPr>
        <p:blipFill rotWithShape="1">
          <a:blip r:embed="rId3">
            <a:alphaModFix/>
          </a:blip>
          <a:srcRect b="0" l="0" r="0" t="0"/>
          <a:stretch/>
        </p:blipFill>
        <p:spPr>
          <a:xfrm>
            <a:off x="7219513" y="1897250"/>
            <a:ext cx="4056275" cy="2607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278cf924870_1_464"/>
          <p:cNvSpPr txBox="1"/>
          <p:nvPr>
            <p:ph idx="4294967295" type="title"/>
          </p:nvPr>
        </p:nvSpPr>
        <p:spPr>
          <a:xfrm>
            <a:off x="256950" y="199677"/>
            <a:ext cx="10058400" cy="6576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sz="3800"/>
              <a:t>Facts are important, but they are not everything.</a:t>
            </a:r>
            <a:endParaRPr sz="3800"/>
          </a:p>
        </p:txBody>
      </p:sp>
      <p:sp>
        <p:nvSpPr>
          <p:cNvPr id="261" name="Google Shape;261;g278cf924870_1_464"/>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grpSp>
        <p:nvGrpSpPr>
          <p:cNvPr id="262" name="Google Shape;262;g278cf924870_1_464"/>
          <p:cNvGrpSpPr/>
          <p:nvPr/>
        </p:nvGrpSpPr>
        <p:grpSpPr>
          <a:xfrm>
            <a:off x="3870050" y="1138596"/>
            <a:ext cx="4451889" cy="4451889"/>
            <a:chOff x="2902488" y="902232"/>
            <a:chExt cx="3339000" cy="3339000"/>
          </a:xfrm>
        </p:grpSpPr>
        <p:sp>
          <p:nvSpPr>
            <p:cNvPr id="263" name="Google Shape;263;g278cf924870_1_464"/>
            <p:cNvSpPr/>
            <p:nvPr/>
          </p:nvSpPr>
          <p:spPr>
            <a:xfrm rot="-5400000">
              <a:off x="2902488" y="902232"/>
              <a:ext cx="3339000" cy="3339000"/>
            </a:xfrm>
            <a:prstGeom prst="ellipse">
              <a:avLst/>
            </a:prstGeom>
            <a:noFill/>
            <a:ln cap="flat" cmpd="sng" w="19050">
              <a:solidFill>
                <a:srgbClr val="1D7E74"/>
              </a:solidFill>
              <a:prstDash val="dash"/>
              <a:round/>
              <a:headEnd len="sm" w="sm" type="none"/>
              <a:tailEnd len="sm" w="sm" type="none"/>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g278cf924870_1_464"/>
            <p:cNvSpPr/>
            <p:nvPr/>
          </p:nvSpPr>
          <p:spPr>
            <a:xfrm>
              <a:off x="3123875" y="1123625"/>
              <a:ext cx="2896500" cy="2896200"/>
            </a:xfrm>
            <a:prstGeom prst="pie">
              <a:avLst>
                <a:gd fmla="val 2689583" name="adj1"/>
                <a:gd fmla="val 13510993" name="adj2"/>
              </a:avLst>
            </a:prstGeom>
            <a:solidFill>
              <a:srgbClr val="83E3D9"/>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5" name="Google Shape;265;g278cf924870_1_464"/>
          <p:cNvGrpSpPr/>
          <p:nvPr/>
        </p:nvGrpSpPr>
        <p:grpSpPr>
          <a:xfrm>
            <a:off x="4885262" y="2218321"/>
            <a:ext cx="2421139" cy="2421139"/>
            <a:chOff x="3664038" y="1663782"/>
            <a:chExt cx="1815900" cy="1815900"/>
          </a:xfrm>
        </p:grpSpPr>
        <p:sp>
          <p:nvSpPr>
            <p:cNvPr id="266" name="Google Shape;266;g278cf924870_1_464"/>
            <p:cNvSpPr/>
            <p:nvPr/>
          </p:nvSpPr>
          <p:spPr>
            <a:xfrm>
              <a:off x="3664038" y="1663782"/>
              <a:ext cx="1815900" cy="1815900"/>
            </a:xfrm>
            <a:prstGeom prst="ellipse">
              <a:avLst/>
            </a:prstGeom>
            <a:solidFill>
              <a:srgbClr val="1B786E"/>
            </a:solidFill>
            <a:ln>
              <a:noFill/>
            </a:ln>
            <a:effectLst>
              <a:outerShdw blurRad="228600" rotWithShape="0" algn="tl" dir="5400000" dist="50800">
                <a:srgbClr val="000000">
                  <a:alpha val="54509"/>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g278cf924870_1_464"/>
            <p:cNvSpPr txBox="1"/>
            <p:nvPr/>
          </p:nvSpPr>
          <p:spPr>
            <a:xfrm>
              <a:off x="3899988" y="2158482"/>
              <a:ext cx="1344000" cy="826500"/>
            </a:xfrm>
            <a:prstGeom prst="rect">
              <a:avLst/>
            </a:prstGeom>
            <a:noFill/>
            <a:ln>
              <a:noFill/>
            </a:ln>
          </p:spPr>
          <p:txBody>
            <a:bodyPr anchorCtr="0" anchor="ctr" bIns="121900" lIns="121900" spcFirstLastPara="1" rIns="121900" wrap="square" tIns="121900">
              <a:noAutofit/>
            </a:bodyPr>
            <a:lstStyle/>
            <a:p>
              <a:pPr indent="0" lvl="0" marL="0" marR="0" rtl="0" algn="ctr">
                <a:lnSpc>
                  <a:spcPct val="115000"/>
                </a:lnSpc>
                <a:spcBef>
                  <a:spcPts val="0"/>
                </a:spcBef>
                <a:spcAft>
                  <a:spcPts val="0"/>
                </a:spcAft>
                <a:buClr>
                  <a:srgbClr val="000000"/>
                </a:buClr>
                <a:buSzPts val="1900"/>
                <a:buFont typeface="Arial"/>
                <a:buNone/>
              </a:pPr>
              <a:r>
                <a:rPr b="1" i="0" lang="en-IN" sz="1900" u="none" cap="none" strike="noStrike">
                  <a:solidFill>
                    <a:srgbClr val="FFFFFF"/>
                  </a:solidFill>
                  <a:latin typeface="Roboto"/>
                  <a:ea typeface="Roboto"/>
                  <a:cs typeface="Roboto"/>
                  <a:sym typeface="Roboto"/>
                </a:rPr>
                <a:t>information</a:t>
              </a:r>
              <a:endParaRPr b="1" i="0" sz="1900" u="none" cap="none" strike="noStrike">
                <a:solidFill>
                  <a:srgbClr val="FFFFFF"/>
                </a:solidFill>
                <a:latin typeface="Roboto"/>
                <a:ea typeface="Roboto"/>
                <a:cs typeface="Roboto"/>
                <a:sym typeface="Roboto"/>
              </a:endParaRPr>
            </a:p>
          </p:txBody>
        </p:sp>
      </p:grpSp>
      <p:grpSp>
        <p:nvGrpSpPr>
          <p:cNvPr id="268" name="Google Shape;268;g278cf924870_1_464"/>
          <p:cNvGrpSpPr/>
          <p:nvPr/>
        </p:nvGrpSpPr>
        <p:grpSpPr>
          <a:xfrm>
            <a:off x="3813069" y="1138600"/>
            <a:ext cx="1424764" cy="1424764"/>
            <a:chOff x="2859873" y="853971"/>
            <a:chExt cx="1068600" cy="1068600"/>
          </a:xfrm>
        </p:grpSpPr>
        <p:sp>
          <p:nvSpPr>
            <p:cNvPr id="269" name="Google Shape;269;g278cf924870_1_464"/>
            <p:cNvSpPr/>
            <p:nvPr/>
          </p:nvSpPr>
          <p:spPr>
            <a:xfrm>
              <a:off x="2859873" y="853971"/>
              <a:ext cx="1068600" cy="1068600"/>
            </a:xfrm>
            <a:prstGeom prst="ellipse">
              <a:avLst/>
            </a:prstGeom>
            <a:solidFill>
              <a:srgbClr val="155B54"/>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g278cf924870_1_464"/>
            <p:cNvSpPr txBox="1"/>
            <p:nvPr/>
          </p:nvSpPr>
          <p:spPr>
            <a:xfrm>
              <a:off x="3012800" y="1022197"/>
              <a:ext cx="762600" cy="732300"/>
            </a:xfrm>
            <a:prstGeom prst="rect">
              <a:avLst/>
            </a:prstGeom>
            <a:noFill/>
            <a:ln>
              <a:noFill/>
            </a:ln>
          </p:spPr>
          <p:txBody>
            <a:bodyPr anchorCtr="0" anchor="ctr" bIns="121900" lIns="121900" spcFirstLastPara="1" rIns="121900" wrap="square" tIns="121900">
              <a:noAutofit/>
            </a:bodyPr>
            <a:lstStyle/>
            <a:p>
              <a:pPr indent="0" lvl="0" marL="0" marR="0" rtl="0" algn="ctr">
                <a:lnSpc>
                  <a:spcPct val="115000"/>
                </a:lnSpc>
                <a:spcBef>
                  <a:spcPts val="0"/>
                </a:spcBef>
                <a:spcAft>
                  <a:spcPts val="0"/>
                </a:spcAft>
                <a:buClr>
                  <a:srgbClr val="000000"/>
                </a:buClr>
                <a:buSzPts val="1100"/>
                <a:buFont typeface="Arial"/>
                <a:buNone/>
              </a:pPr>
              <a:r>
                <a:rPr b="1" i="0" lang="en-IN" sz="1100" u="none" cap="none" strike="noStrike">
                  <a:solidFill>
                    <a:srgbClr val="FFFFFF"/>
                  </a:solidFill>
                  <a:latin typeface="Roboto"/>
                  <a:ea typeface="Roboto"/>
                  <a:cs typeface="Roboto"/>
                  <a:sym typeface="Roboto"/>
                </a:rPr>
                <a:t>facts</a:t>
              </a:r>
              <a:endParaRPr b="1" i="0" sz="1100" u="none" cap="none" strike="noStrike">
                <a:solidFill>
                  <a:srgbClr val="FFFFFF"/>
                </a:solidFill>
                <a:latin typeface="Roboto"/>
                <a:ea typeface="Roboto"/>
                <a:cs typeface="Roboto"/>
                <a:sym typeface="Roboto"/>
              </a:endParaRPr>
            </a:p>
          </p:txBody>
        </p:sp>
      </p:grpSp>
      <p:grpSp>
        <p:nvGrpSpPr>
          <p:cNvPr id="271" name="Google Shape;271;g278cf924870_1_464"/>
          <p:cNvGrpSpPr/>
          <p:nvPr/>
        </p:nvGrpSpPr>
        <p:grpSpPr>
          <a:xfrm>
            <a:off x="6952424" y="4312263"/>
            <a:ext cx="1424764" cy="1424764"/>
            <a:chOff x="5214448" y="3234278"/>
            <a:chExt cx="1068600" cy="1068600"/>
          </a:xfrm>
        </p:grpSpPr>
        <p:sp>
          <p:nvSpPr>
            <p:cNvPr id="272" name="Google Shape;272;g278cf924870_1_464"/>
            <p:cNvSpPr/>
            <p:nvPr/>
          </p:nvSpPr>
          <p:spPr>
            <a:xfrm>
              <a:off x="5214448" y="3234278"/>
              <a:ext cx="1068600" cy="1068600"/>
            </a:xfrm>
            <a:prstGeom prst="ellipse">
              <a:avLst/>
            </a:prstGeom>
            <a:solidFill>
              <a:srgbClr val="155B54"/>
            </a:solidFill>
            <a:ln>
              <a:noFill/>
            </a:ln>
            <a:effectLst>
              <a:outerShdw blurRad="57150" rotWithShape="0" algn="bl" dir="5400000" dist="19050">
                <a:srgbClr val="000000">
                  <a:alpha val="49803"/>
                </a:srgbClr>
              </a:outerShdw>
            </a:effectLst>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g278cf924870_1_464"/>
            <p:cNvSpPr txBox="1"/>
            <p:nvPr/>
          </p:nvSpPr>
          <p:spPr>
            <a:xfrm>
              <a:off x="5367375" y="3402503"/>
              <a:ext cx="762600" cy="732300"/>
            </a:xfrm>
            <a:prstGeom prst="rect">
              <a:avLst/>
            </a:prstGeom>
            <a:noFill/>
            <a:ln>
              <a:noFill/>
            </a:ln>
            <a:effectLst>
              <a:outerShdw blurRad="57150" rotWithShape="0" algn="bl" dir="5400000" dist="19050">
                <a:srgbClr val="000000">
                  <a:alpha val="49803"/>
                </a:srgbClr>
              </a:outerShdw>
            </a:effectLst>
          </p:spPr>
          <p:txBody>
            <a:bodyPr anchorCtr="0" anchor="ctr" bIns="121900" lIns="121900" spcFirstLastPara="1" rIns="121900" wrap="square" tIns="121900">
              <a:noAutofit/>
            </a:bodyPr>
            <a:lstStyle/>
            <a:p>
              <a:pPr indent="0" lvl="0" marL="0" marR="0" rtl="0" algn="ctr">
                <a:lnSpc>
                  <a:spcPct val="115000"/>
                </a:lnSpc>
                <a:spcBef>
                  <a:spcPts val="0"/>
                </a:spcBef>
                <a:spcAft>
                  <a:spcPts val="0"/>
                </a:spcAft>
                <a:buClr>
                  <a:srgbClr val="000000"/>
                </a:buClr>
                <a:buSzPts val="1100"/>
                <a:buFont typeface="Arial"/>
                <a:buNone/>
              </a:pPr>
              <a:r>
                <a:rPr b="1" i="0" lang="en-IN" sz="1100" u="none" cap="none" strike="noStrike">
                  <a:solidFill>
                    <a:srgbClr val="FFFFFF"/>
                  </a:solidFill>
                  <a:latin typeface="Roboto"/>
                  <a:ea typeface="Roboto"/>
                  <a:cs typeface="Roboto"/>
                  <a:sym typeface="Roboto"/>
                </a:rPr>
                <a:t>stories</a:t>
              </a:r>
              <a:endParaRPr b="1" i="0" sz="1100" u="none" cap="none" strike="noStrike">
                <a:solidFill>
                  <a:srgbClr val="FFFFFF"/>
                </a:solidFill>
                <a:latin typeface="Roboto"/>
                <a:ea typeface="Roboto"/>
                <a:cs typeface="Roboto"/>
                <a:sym typeface="Robot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278cf924870_1_570"/>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Agenda</a:t>
            </a:r>
            <a:endParaRPr/>
          </a:p>
        </p:txBody>
      </p:sp>
      <p:sp>
        <p:nvSpPr>
          <p:cNvPr id="280" name="Google Shape;280;g278cf924870_1_570"/>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281" name="Google Shape;281;g278cf924870_1_570"/>
          <p:cNvSpPr txBox="1"/>
          <p:nvPr>
            <p:ph idx="1" type="body"/>
          </p:nvPr>
        </p:nvSpPr>
        <p:spPr>
          <a:xfrm>
            <a:off x="1051575" y="1976850"/>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solidFill>
                  <a:srgbClr val="B7B7B7"/>
                </a:solidFill>
              </a:rPr>
              <a:t>Shifting mindsets: fact finder vs storyteller</a:t>
            </a:r>
            <a:endParaRPr sz="3000">
              <a:solidFill>
                <a:srgbClr val="B7B7B7"/>
              </a:solidFill>
            </a:endParaRPr>
          </a:p>
          <a:p>
            <a:pPr indent="0" lvl="0" marL="0" rtl="0" algn="l">
              <a:lnSpc>
                <a:spcPct val="90000"/>
              </a:lnSpc>
              <a:spcBef>
                <a:spcPts val="1400"/>
              </a:spcBef>
              <a:spcAft>
                <a:spcPts val="0"/>
              </a:spcAft>
              <a:buSzPts val="1800"/>
              <a:buNone/>
            </a:pPr>
            <a:r>
              <a:t/>
            </a:r>
            <a:endParaRPr sz="42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282" name="Google Shape;282;g278cf924870_1_570"/>
          <p:cNvSpPr txBox="1"/>
          <p:nvPr>
            <p:ph idx="1" type="body"/>
          </p:nvPr>
        </p:nvSpPr>
        <p:spPr>
          <a:xfrm>
            <a:off x="1051563" y="2742049"/>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400"/>
              </a:spcBef>
              <a:spcAft>
                <a:spcPts val="0"/>
              </a:spcAft>
              <a:buSzPts val="1800"/>
              <a:buNone/>
            </a:pPr>
            <a:r>
              <a:rPr lang="en-IN" sz="3000"/>
              <a:t>The mechanics of good storytelling</a:t>
            </a:r>
            <a:endParaRPr sz="30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283" name="Google Shape;283;g278cf924870_1_570"/>
          <p:cNvSpPr txBox="1"/>
          <p:nvPr>
            <p:ph idx="1" type="body"/>
          </p:nvPr>
        </p:nvSpPr>
        <p:spPr>
          <a:xfrm>
            <a:off x="1051567" y="3507249"/>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solidFill>
                  <a:srgbClr val="B7B7B7"/>
                </a:solidFill>
              </a:rPr>
              <a:t>Workshop (interactive)</a:t>
            </a:r>
            <a:endParaRPr sz="3000">
              <a:solidFill>
                <a:srgbClr val="B7B7B7"/>
              </a:solidFill>
            </a:endParaRPr>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284" name="Google Shape;284;g278cf924870_1_570"/>
          <p:cNvSpPr txBox="1"/>
          <p:nvPr>
            <p:ph idx="1" type="body"/>
          </p:nvPr>
        </p:nvSpPr>
        <p:spPr>
          <a:xfrm>
            <a:off x="1051571" y="4272448"/>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solidFill>
                  <a:srgbClr val="B7B7B7"/>
                </a:solidFill>
              </a:rPr>
              <a:t>Conclusions</a:t>
            </a:r>
            <a:endParaRPr sz="3000">
              <a:solidFill>
                <a:srgbClr val="B7B7B7"/>
              </a:solidFill>
            </a:endParaRPr>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pic>
        <p:nvPicPr>
          <p:cNvPr id="285" name="Google Shape;285;g278cf924870_1_570"/>
          <p:cNvPicPr preferRelativeResize="0"/>
          <p:nvPr/>
        </p:nvPicPr>
        <p:blipFill rotWithShape="1">
          <a:blip r:embed="rId3">
            <a:alphaModFix/>
          </a:blip>
          <a:srcRect b="0" l="0" r="0" t="0"/>
          <a:stretch/>
        </p:blipFill>
        <p:spPr>
          <a:xfrm>
            <a:off x="5726200" y="1165400"/>
            <a:ext cx="9525" cy="9525"/>
          </a:xfrm>
          <a:prstGeom prst="rect">
            <a:avLst/>
          </a:prstGeom>
          <a:noFill/>
          <a:ln>
            <a:noFill/>
          </a:ln>
        </p:spPr>
      </p:pic>
      <p:pic>
        <p:nvPicPr>
          <p:cNvPr id="286" name="Google Shape;286;g278cf924870_1_570"/>
          <p:cNvPicPr preferRelativeResize="0"/>
          <p:nvPr/>
        </p:nvPicPr>
        <p:blipFill rotWithShape="1">
          <a:blip r:embed="rId4">
            <a:alphaModFix/>
          </a:blip>
          <a:srcRect b="0" l="0" r="0" t="0"/>
          <a:stretch/>
        </p:blipFill>
        <p:spPr>
          <a:xfrm>
            <a:off x="7032825" y="2663602"/>
            <a:ext cx="3982550" cy="3325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278cf924870_1_473"/>
          <p:cNvSpPr txBox="1"/>
          <p:nvPr>
            <p:ph type="title"/>
          </p:nvPr>
        </p:nvSpPr>
        <p:spPr>
          <a:xfrm>
            <a:off x="1097275"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Where can we find great stories?</a:t>
            </a:r>
            <a:endParaRPr/>
          </a:p>
        </p:txBody>
      </p:sp>
      <p:sp>
        <p:nvSpPr>
          <p:cNvPr id="293" name="Google Shape;293;g278cf924870_1_473"/>
          <p:cNvSpPr txBox="1"/>
          <p:nvPr>
            <p:ph idx="1" type="body"/>
          </p:nvPr>
        </p:nvSpPr>
        <p:spPr>
          <a:xfrm>
            <a:off x="1097275" y="2274800"/>
            <a:ext cx="9985500" cy="3585900"/>
          </a:xfrm>
          <a:prstGeom prst="rect">
            <a:avLst/>
          </a:prstGeom>
          <a:noFill/>
          <a:ln>
            <a:noFill/>
          </a:ln>
        </p:spPr>
        <p:txBody>
          <a:bodyPr anchorCtr="0" anchor="t" bIns="45700" lIns="0" spcFirstLastPara="1" rIns="0" wrap="square" tIns="45700">
            <a:normAutofit/>
          </a:bodyPr>
          <a:lstStyle/>
          <a:p>
            <a:pPr indent="-298450" lvl="0" marL="457200" rtl="0" algn="l">
              <a:lnSpc>
                <a:spcPct val="150000"/>
              </a:lnSpc>
              <a:spcBef>
                <a:spcPts val="1200"/>
              </a:spcBef>
              <a:spcAft>
                <a:spcPts val="0"/>
              </a:spcAft>
              <a:buClr>
                <a:schemeClr val="dk1"/>
              </a:buClr>
              <a:buSzPts val="1100"/>
              <a:buFont typeface="Arial"/>
              <a:buChar char="●"/>
            </a:pPr>
            <a:r>
              <a:rPr lang="en-IN" sz="3100"/>
              <a:t>movies/books, current events</a:t>
            </a:r>
            <a:endParaRPr sz="3100"/>
          </a:p>
          <a:p>
            <a:pPr indent="-298450" lvl="0" marL="457200" rtl="0" algn="l">
              <a:lnSpc>
                <a:spcPct val="150000"/>
              </a:lnSpc>
              <a:spcBef>
                <a:spcPts val="0"/>
              </a:spcBef>
              <a:spcAft>
                <a:spcPts val="0"/>
              </a:spcAft>
              <a:buClr>
                <a:schemeClr val="dk1"/>
              </a:buClr>
              <a:buSzPts val="1100"/>
              <a:buFont typeface="Arial"/>
              <a:buChar char="●"/>
            </a:pPr>
            <a:r>
              <a:rPr lang="en-IN" sz="3100"/>
              <a:t>things that happened to a person close to you (friend, mentor, co-worker)</a:t>
            </a:r>
            <a:endParaRPr sz="3100"/>
          </a:p>
          <a:p>
            <a:pPr indent="-298450" lvl="0" marL="457200" rtl="0" algn="l">
              <a:lnSpc>
                <a:spcPct val="150000"/>
              </a:lnSpc>
              <a:spcBef>
                <a:spcPts val="0"/>
              </a:spcBef>
              <a:spcAft>
                <a:spcPts val="0"/>
              </a:spcAft>
              <a:buClr>
                <a:schemeClr val="dk1"/>
              </a:buClr>
              <a:buSzPts val="1100"/>
              <a:buFont typeface="Arial"/>
              <a:buChar char="●"/>
            </a:pPr>
            <a:r>
              <a:rPr lang="en-IN" sz="3100"/>
              <a:t>a time you shined</a:t>
            </a:r>
            <a:endParaRPr sz="3100"/>
          </a:p>
          <a:p>
            <a:pPr indent="-298450" lvl="0" marL="457200" rtl="0" algn="l">
              <a:lnSpc>
                <a:spcPct val="150000"/>
              </a:lnSpc>
              <a:spcBef>
                <a:spcPts val="0"/>
              </a:spcBef>
              <a:spcAft>
                <a:spcPts val="0"/>
              </a:spcAft>
              <a:buClr>
                <a:schemeClr val="dk1"/>
              </a:buClr>
              <a:buSzPts val="1100"/>
              <a:buFont typeface="Arial"/>
              <a:buChar char="●"/>
            </a:pPr>
            <a:r>
              <a:rPr lang="en-IN" sz="3100"/>
              <a:t>a time you blew it</a:t>
            </a:r>
            <a:endParaRPr sz="31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278cf924870_1_759"/>
          <p:cNvSpPr txBox="1"/>
          <p:nvPr>
            <p:ph type="title"/>
          </p:nvPr>
        </p:nvSpPr>
        <p:spPr>
          <a:xfrm>
            <a:off x="1097275"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What makes a good story?</a:t>
            </a:r>
            <a:endParaRPr/>
          </a:p>
        </p:txBody>
      </p:sp>
      <p:sp>
        <p:nvSpPr>
          <p:cNvPr id="300" name="Google Shape;300;g278cf924870_1_759"/>
          <p:cNvSpPr txBox="1"/>
          <p:nvPr>
            <p:ph idx="1" type="body"/>
          </p:nvPr>
        </p:nvSpPr>
        <p:spPr>
          <a:xfrm>
            <a:off x="1097275" y="2529275"/>
            <a:ext cx="9458700" cy="6756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A great story makes you feel something.</a:t>
            </a:r>
            <a:endParaRPr sz="3100"/>
          </a:p>
        </p:txBody>
      </p:sp>
      <p:sp>
        <p:nvSpPr>
          <p:cNvPr id="301" name="Google Shape;301;g278cf924870_1_759"/>
          <p:cNvSpPr txBox="1"/>
          <p:nvPr>
            <p:ph idx="1" type="body"/>
          </p:nvPr>
        </p:nvSpPr>
        <p:spPr>
          <a:xfrm>
            <a:off x="1097275" y="3996750"/>
            <a:ext cx="9458700" cy="989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You are not just listening to a story, you are making yourself part of it.</a:t>
            </a:r>
            <a:endParaRPr sz="31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g278cf924870_1_590"/>
          <p:cNvSpPr txBox="1"/>
          <p:nvPr>
            <p:ph type="title"/>
          </p:nvPr>
        </p:nvSpPr>
        <p:spPr>
          <a:xfrm>
            <a:off x="107860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The hook</a:t>
            </a:r>
            <a:endParaRPr/>
          </a:p>
        </p:txBody>
      </p:sp>
      <p:sp>
        <p:nvSpPr>
          <p:cNvPr id="308" name="Google Shape;308;g278cf924870_1_590"/>
          <p:cNvSpPr txBox="1"/>
          <p:nvPr>
            <p:ph idx="1" type="body"/>
          </p:nvPr>
        </p:nvSpPr>
        <p:spPr>
          <a:xfrm>
            <a:off x="1078600" y="1991425"/>
            <a:ext cx="8450100" cy="10677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Grab the attention of your audience by starting with a hook.</a:t>
            </a:r>
            <a:endParaRPr sz="3100"/>
          </a:p>
        </p:txBody>
      </p:sp>
      <p:sp>
        <p:nvSpPr>
          <p:cNvPr id="309" name="Google Shape;309;g278cf924870_1_590"/>
          <p:cNvSpPr txBox="1"/>
          <p:nvPr>
            <p:ph idx="1" type="body"/>
          </p:nvPr>
        </p:nvSpPr>
        <p:spPr>
          <a:xfrm>
            <a:off x="1078600" y="3313142"/>
            <a:ext cx="8450100" cy="76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Unusual, unexpected, contains a conflict.</a:t>
            </a:r>
            <a:endParaRPr sz="3100"/>
          </a:p>
        </p:txBody>
      </p:sp>
      <p:sp>
        <p:nvSpPr>
          <p:cNvPr id="310" name="Google Shape;310;g278cf924870_1_590"/>
          <p:cNvSpPr txBox="1"/>
          <p:nvPr>
            <p:ph idx="1" type="body"/>
          </p:nvPr>
        </p:nvSpPr>
        <p:spPr>
          <a:xfrm>
            <a:off x="1078600" y="4529625"/>
            <a:ext cx="9985500" cy="669900"/>
          </a:xfrm>
          <a:prstGeom prst="rect">
            <a:avLst/>
          </a:prstGeom>
          <a:noFill/>
          <a:ln>
            <a:noFill/>
          </a:ln>
        </p:spPr>
        <p:txBody>
          <a:bodyPr anchorCtr="0" anchor="t" bIns="45700" lIns="0" spcFirstLastPara="1" rIns="0" wrap="square" tIns="45700">
            <a:noAutofit/>
          </a:bodyPr>
          <a:lstStyle/>
          <a:p>
            <a:pPr indent="0" lvl="0" marL="0" rtl="0" algn="l">
              <a:lnSpc>
                <a:spcPct val="100000"/>
              </a:lnSpc>
              <a:spcBef>
                <a:spcPts val="0"/>
              </a:spcBef>
              <a:spcAft>
                <a:spcPts val="0"/>
              </a:spcAft>
              <a:buSzPts val="1800"/>
              <a:buNone/>
            </a:pPr>
            <a:r>
              <a:rPr i="1" lang="en-IN">
                <a:solidFill>
                  <a:srgbClr val="1C4587"/>
                </a:solidFill>
              </a:rPr>
              <a:t>Music is part of everyone's lives. </a:t>
            </a:r>
            <a:endParaRPr i="1">
              <a:solidFill>
                <a:srgbClr val="1C4587"/>
              </a:solidFill>
            </a:endParaRPr>
          </a:p>
          <a:p>
            <a:pPr indent="0" lvl="0" marL="0" rtl="0" algn="l">
              <a:lnSpc>
                <a:spcPct val="100000"/>
              </a:lnSpc>
              <a:spcBef>
                <a:spcPts val="0"/>
              </a:spcBef>
              <a:spcAft>
                <a:spcPts val="0"/>
              </a:spcAft>
              <a:buSzPts val="1800"/>
              <a:buNone/>
            </a:pPr>
            <a:r>
              <a:rPr i="1" lang="en-IN">
                <a:solidFill>
                  <a:srgbClr val="1C4587"/>
                </a:solidFill>
              </a:rPr>
              <a:t>It will always be around, so it is a very large target market all around the world. </a:t>
            </a:r>
            <a:endParaRPr>
              <a:solidFill>
                <a:srgbClr val="1C4587"/>
              </a:solidFill>
            </a:endParaRPr>
          </a:p>
        </p:txBody>
      </p:sp>
      <p:sp>
        <p:nvSpPr>
          <p:cNvPr id="311" name="Google Shape;311;g278cf924870_1_590"/>
          <p:cNvSpPr txBox="1"/>
          <p:nvPr>
            <p:ph idx="1" type="body"/>
          </p:nvPr>
        </p:nvSpPr>
        <p:spPr>
          <a:xfrm>
            <a:off x="1078600" y="5117263"/>
            <a:ext cx="9985500" cy="428400"/>
          </a:xfrm>
          <a:prstGeom prst="rect">
            <a:avLst/>
          </a:prstGeom>
          <a:noFill/>
          <a:ln>
            <a:noFill/>
          </a:ln>
        </p:spPr>
        <p:txBody>
          <a:bodyPr anchorCtr="0" anchor="t" bIns="45700" lIns="0" spcFirstLastPara="1" rIns="0" wrap="square" tIns="45700">
            <a:normAutofit/>
          </a:bodyPr>
          <a:lstStyle/>
          <a:p>
            <a:pPr indent="0" lvl="0" marL="0" rtl="0" algn="l">
              <a:lnSpc>
                <a:spcPct val="100000"/>
              </a:lnSpc>
              <a:spcBef>
                <a:spcPts val="1200"/>
              </a:spcBef>
              <a:spcAft>
                <a:spcPts val="0"/>
              </a:spcAft>
              <a:buSzPts val="935"/>
              <a:buNone/>
            </a:pPr>
            <a:r>
              <a:rPr i="1" lang="en-IN">
                <a:solidFill>
                  <a:srgbClr val="1C4587"/>
                </a:solidFill>
              </a:rPr>
              <a:t>But interestingly enough, in this whole digital revolution, there is no market leader.</a:t>
            </a:r>
            <a:endParaRPr>
              <a:solidFill>
                <a:srgbClr val="1C4587"/>
              </a:solidFill>
            </a:endParaRPr>
          </a:p>
        </p:txBody>
      </p:sp>
      <p:sp>
        <p:nvSpPr>
          <p:cNvPr id="312" name="Google Shape;312;g278cf924870_1_590"/>
          <p:cNvSpPr txBox="1"/>
          <p:nvPr>
            <p:ph idx="1" type="body"/>
          </p:nvPr>
        </p:nvSpPr>
        <p:spPr>
          <a:xfrm>
            <a:off x="1078600" y="5856075"/>
            <a:ext cx="6971700" cy="246600"/>
          </a:xfrm>
          <a:prstGeom prst="rect">
            <a:avLst/>
          </a:prstGeom>
          <a:noFill/>
          <a:ln>
            <a:noFill/>
          </a:ln>
        </p:spPr>
        <p:txBody>
          <a:bodyPr anchorCtr="0" anchor="t" bIns="45700" lIns="0" spcFirstLastPara="1" rIns="0" wrap="square" tIns="45700">
            <a:normAutofit fontScale="47500" lnSpcReduction="20000"/>
          </a:bodyPr>
          <a:lstStyle/>
          <a:p>
            <a:pPr indent="0" lvl="0" marL="0" rtl="0" algn="l">
              <a:lnSpc>
                <a:spcPct val="100000"/>
              </a:lnSpc>
              <a:spcBef>
                <a:spcPts val="0"/>
              </a:spcBef>
              <a:spcAft>
                <a:spcPts val="0"/>
              </a:spcAft>
              <a:buSzPct val="38398"/>
              <a:buNone/>
            </a:pPr>
            <a:r>
              <a:rPr i="1" lang="en-IN" sz="2435">
                <a:solidFill>
                  <a:srgbClr val="1C4587"/>
                </a:solidFill>
              </a:rPr>
              <a:t>https://www.youtube.com/watch?v=kN0SVBCJqLs</a:t>
            </a:r>
            <a:endParaRPr i="1" sz="2435">
              <a:solidFill>
                <a:srgbClr val="1C4587"/>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g278cf924870_1_605"/>
          <p:cNvSpPr txBox="1"/>
          <p:nvPr>
            <p:ph type="title"/>
          </p:nvPr>
        </p:nvSpPr>
        <p:spPr>
          <a:xfrm>
            <a:off x="1078600" y="241778"/>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The promise</a:t>
            </a:r>
            <a:endParaRPr/>
          </a:p>
        </p:txBody>
      </p:sp>
      <p:sp>
        <p:nvSpPr>
          <p:cNvPr id="319" name="Google Shape;319;g278cf924870_1_605"/>
          <p:cNvSpPr txBox="1"/>
          <p:nvPr>
            <p:ph idx="1" type="body"/>
          </p:nvPr>
        </p:nvSpPr>
        <p:spPr>
          <a:xfrm>
            <a:off x="1078600" y="2024375"/>
            <a:ext cx="9443700" cy="52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Keep their attention by making a promise for change.</a:t>
            </a:r>
            <a:endParaRPr sz="3100"/>
          </a:p>
        </p:txBody>
      </p:sp>
      <p:sp>
        <p:nvSpPr>
          <p:cNvPr id="320" name="Google Shape;320;g278cf924870_1_605"/>
          <p:cNvSpPr txBox="1"/>
          <p:nvPr>
            <p:ph idx="1" type="body"/>
          </p:nvPr>
        </p:nvSpPr>
        <p:spPr>
          <a:xfrm>
            <a:off x="1078600" y="3199713"/>
            <a:ext cx="9152400" cy="7032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i="1" lang="en-IN" sz="3100"/>
              <a:t>How is what I will learn going to make </a:t>
            </a:r>
            <a:r>
              <a:rPr b="1" i="1" lang="en-IN" sz="3100"/>
              <a:t>me</a:t>
            </a:r>
            <a:r>
              <a:rPr i="1" lang="en-IN" sz="3100"/>
              <a:t> better?</a:t>
            </a:r>
            <a:endParaRPr i="1" sz="3100"/>
          </a:p>
        </p:txBody>
      </p:sp>
      <p:sp>
        <p:nvSpPr>
          <p:cNvPr id="321" name="Google Shape;321;g278cf924870_1_605"/>
          <p:cNvSpPr txBox="1"/>
          <p:nvPr>
            <p:ph idx="1" type="body"/>
          </p:nvPr>
        </p:nvSpPr>
        <p:spPr>
          <a:xfrm>
            <a:off x="1078600" y="4368550"/>
            <a:ext cx="9985500" cy="382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i="1" lang="en-IN">
                <a:solidFill>
                  <a:srgbClr val="1C4587"/>
                </a:solidFill>
              </a:rPr>
              <a:t>No one has really found the recipe yet, for digital music. </a:t>
            </a:r>
            <a:endParaRPr>
              <a:solidFill>
                <a:srgbClr val="1C4587"/>
              </a:solidFill>
            </a:endParaRPr>
          </a:p>
        </p:txBody>
      </p:sp>
      <p:sp>
        <p:nvSpPr>
          <p:cNvPr id="322" name="Google Shape;322;g278cf924870_1_605"/>
          <p:cNvSpPr txBox="1"/>
          <p:nvPr>
            <p:ph idx="1" type="body"/>
          </p:nvPr>
        </p:nvSpPr>
        <p:spPr>
          <a:xfrm>
            <a:off x="1078600" y="4641750"/>
            <a:ext cx="9985500" cy="806700"/>
          </a:xfrm>
          <a:prstGeom prst="rect">
            <a:avLst/>
          </a:prstGeom>
          <a:noFill/>
          <a:ln>
            <a:noFill/>
          </a:ln>
        </p:spPr>
        <p:txBody>
          <a:bodyPr anchorCtr="0" anchor="t" bIns="45700" lIns="0" spcFirstLastPara="1" rIns="0" wrap="square" tIns="45700">
            <a:normAutofit/>
          </a:bodyPr>
          <a:lstStyle/>
          <a:p>
            <a:pPr indent="0" lvl="0" marL="0" rtl="0" algn="l">
              <a:lnSpc>
                <a:spcPct val="100000"/>
              </a:lnSpc>
              <a:spcBef>
                <a:spcPts val="1200"/>
              </a:spcBef>
              <a:spcAft>
                <a:spcPts val="0"/>
              </a:spcAft>
              <a:buSzPts val="935"/>
              <a:buNone/>
            </a:pPr>
            <a:r>
              <a:rPr i="1" lang="en-IN">
                <a:solidFill>
                  <a:srgbClr val="1C4587"/>
                </a:solidFill>
              </a:rPr>
              <a:t>And we think, not only can we find the recipe, but we think the Apple brand is going to be fantastic, because people trust the Apple brand to get their great digital electronics from.</a:t>
            </a:r>
            <a:endParaRPr>
              <a:solidFill>
                <a:srgbClr val="1C4587"/>
              </a:solidFill>
            </a:endParaRPr>
          </a:p>
        </p:txBody>
      </p:sp>
      <p:sp>
        <p:nvSpPr>
          <p:cNvPr id="323" name="Google Shape;323;g278cf924870_1_605"/>
          <p:cNvSpPr txBox="1"/>
          <p:nvPr>
            <p:ph idx="1" type="body"/>
          </p:nvPr>
        </p:nvSpPr>
        <p:spPr>
          <a:xfrm>
            <a:off x="1078600" y="5800050"/>
            <a:ext cx="6971700" cy="246600"/>
          </a:xfrm>
          <a:prstGeom prst="rect">
            <a:avLst/>
          </a:prstGeom>
          <a:noFill/>
          <a:ln>
            <a:noFill/>
          </a:ln>
        </p:spPr>
        <p:txBody>
          <a:bodyPr anchorCtr="0" anchor="t" bIns="45700" lIns="0" spcFirstLastPara="1" rIns="0" wrap="square" tIns="45700">
            <a:normAutofit fontScale="47500" lnSpcReduction="20000"/>
          </a:bodyPr>
          <a:lstStyle/>
          <a:p>
            <a:pPr indent="0" lvl="0" marL="0" rtl="0" algn="l">
              <a:lnSpc>
                <a:spcPct val="100000"/>
              </a:lnSpc>
              <a:spcBef>
                <a:spcPts val="0"/>
              </a:spcBef>
              <a:spcAft>
                <a:spcPts val="0"/>
              </a:spcAft>
              <a:buSzPct val="38398"/>
              <a:buNone/>
            </a:pPr>
            <a:r>
              <a:rPr i="1" lang="en-IN" sz="2435">
                <a:solidFill>
                  <a:srgbClr val="1C4587"/>
                </a:solidFill>
              </a:rPr>
              <a:t>https://www.youtube.com/watch?v=kN0SVBCJqLs</a:t>
            </a:r>
            <a:endParaRPr i="1" sz="2435">
              <a:solidFill>
                <a:srgbClr val="1C4587"/>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278cf924870_1_630"/>
          <p:cNvSpPr txBox="1"/>
          <p:nvPr>
            <p:ph type="title"/>
          </p:nvPr>
        </p:nvSpPr>
        <p:spPr>
          <a:xfrm>
            <a:off x="1097275"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Be authentic</a:t>
            </a:r>
            <a:endParaRPr/>
          </a:p>
        </p:txBody>
      </p:sp>
      <p:sp>
        <p:nvSpPr>
          <p:cNvPr id="330" name="Google Shape;330;g278cf924870_1_630"/>
          <p:cNvSpPr txBox="1"/>
          <p:nvPr>
            <p:ph idx="1" type="body"/>
          </p:nvPr>
        </p:nvSpPr>
        <p:spPr>
          <a:xfrm>
            <a:off x="1097275" y="2383650"/>
            <a:ext cx="9443700" cy="52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A story with heart creates resonance.</a:t>
            </a:r>
            <a:endParaRPr sz="3100"/>
          </a:p>
        </p:txBody>
      </p:sp>
      <p:sp>
        <p:nvSpPr>
          <p:cNvPr id="331" name="Google Shape;331;g278cf924870_1_630"/>
          <p:cNvSpPr txBox="1"/>
          <p:nvPr>
            <p:ph idx="1" type="body"/>
          </p:nvPr>
        </p:nvSpPr>
        <p:spPr>
          <a:xfrm>
            <a:off x="1097275" y="4855025"/>
            <a:ext cx="3024000" cy="7032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i="1" lang="en-IN" sz="3100"/>
              <a:t>Make it personal. </a:t>
            </a:r>
            <a:endParaRPr i="1" sz="3100"/>
          </a:p>
        </p:txBody>
      </p:sp>
      <p:sp>
        <p:nvSpPr>
          <p:cNvPr id="332" name="Google Shape;332;g278cf924870_1_630"/>
          <p:cNvSpPr txBox="1"/>
          <p:nvPr>
            <p:ph idx="1" type="body"/>
          </p:nvPr>
        </p:nvSpPr>
        <p:spPr>
          <a:xfrm>
            <a:off x="3846025" y="4855025"/>
            <a:ext cx="2641800" cy="7032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i="1" lang="en-IN" sz="3100"/>
              <a:t> Don’t be clever.</a:t>
            </a:r>
            <a:endParaRPr i="1" sz="3100"/>
          </a:p>
        </p:txBody>
      </p:sp>
      <p:sp>
        <p:nvSpPr>
          <p:cNvPr id="333" name="Google Shape;333;g278cf924870_1_630"/>
          <p:cNvSpPr txBox="1"/>
          <p:nvPr>
            <p:ph idx="1" type="body"/>
          </p:nvPr>
        </p:nvSpPr>
        <p:spPr>
          <a:xfrm>
            <a:off x="6487825" y="4855025"/>
            <a:ext cx="4589400" cy="7032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i="1" lang="en-IN" sz="3100"/>
              <a:t>Be vulnerable and honest.</a:t>
            </a:r>
            <a:endParaRPr i="1" sz="3100"/>
          </a:p>
        </p:txBody>
      </p:sp>
      <p:sp>
        <p:nvSpPr>
          <p:cNvPr id="334" name="Google Shape;334;g278cf924870_1_630"/>
          <p:cNvSpPr txBox="1"/>
          <p:nvPr>
            <p:ph idx="1" type="body"/>
          </p:nvPr>
        </p:nvSpPr>
        <p:spPr>
          <a:xfrm>
            <a:off x="1097275" y="3619338"/>
            <a:ext cx="9443700" cy="52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Use what you know. Draw from it.</a:t>
            </a:r>
            <a:endParaRPr sz="31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g278cf924870_1_618"/>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Tune the message to your audience</a:t>
            </a:r>
            <a:endParaRPr/>
          </a:p>
        </p:txBody>
      </p:sp>
      <p:sp>
        <p:nvSpPr>
          <p:cNvPr id="341" name="Google Shape;341;g278cf924870_1_618"/>
          <p:cNvSpPr txBox="1"/>
          <p:nvPr>
            <p:ph idx="1" type="body"/>
          </p:nvPr>
        </p:nvSpPr>
        <p:spPr>
          <a:xfrm>
            <a:off x="1033775" y="2277900"/>
            <a:ext cx="5589000" cy="52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Speak to them on their level.</a:t>
            </a:r>
            <a:endParaRPr sz="3100"/>
          </a:p>
        </p:txBody>
      </p:sp>
      <p:sp>
        <p:nvSpPr>
          <p:cNvPr id="342" name="Google Shape;342;g278cf924870_1_618"/>
          <p:cNvSpPr txBox="1"/>
          <p:nvPr>
            <p:ph idx="1" type="body"/>
          </p:nvPr>
        </p:nvSpPr>
        <p:spPr>
          <a:xfrm>
            <a:off x="1033775" y="3431900"/>
            <a:ext cx="5880300" cy="12522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Identify their aspirations or fears and speak to those.</a:t>
            </a:r>
            <a:endParaRPr sz="3100"/>
          </a:p>
        </p:txBody>
      </p:sp>
      <p:pic>
        <p:nvPicPr>
          <p:cNvPr id="343" name="Google Shape;343;g278cf924870_1_618"/>
          <p:cNvPicPr preferRelativeResize="0"/>
          <p:nvPr/>
        </p:nvPicPr>
        <p:blipFill rotWithShape="1">
          <a:blip r:embed="rId3">
            <a:alphaModFix/>
          </a:blip>
          <a:srcRect b="33367" l="0" r="0" t="22243"/>
          <a:stretch/>
        </p:blipFill>
        <p:spPr>
          <a:xfrm>
            <a:off x="7026050" y="2133337"/>
            <a:ext cx="3904126" cy="38493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g278cf924870_0_25"/>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1800"/>
              <a:buNone/>
            </a:pPr>
            <a:r>
              <a:rPr lang="en-IN" sz="8400"/>
              <a:t>Resonance</a:t>
            </a:r>
            <a:endParaRPr sz="8400"/>
          </a:p>
        </p:txBody>
      </p:sp>
      <p:pic>
        <p:nvPicPr>
          <p:cNvPr id="112" name="Google Shape;112;g278cf924870_0_25"/>
          <p:cNvPicPr preferRelativeResize="0"/>
          <p:nvPr/>
        </p:nvPicPr>
        <p:blipFill rotWithShape="1">
          <a:blip r:embed="rId3">
            <a:alphaModFix/>
          </a:blip>
          <a:srcRect b="0" l="0" r="0" t="0"/>
          <a:stretch/>
        </p:blipFill>
        <p:spPr>
          <a:xfrm>
            <a:off x="2168913" y="1889800"/>
            <a:ext cx="7854173" cy="43253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g278cf924870_1_658"/>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Build suspense</a:t>
            </a:r>
            <a:endParaRPr/>
          </a:p>
        </p:txBody>
      </p:sp>
      <p:sp>
        <p:nvSpPr>
          <p:cNvPr id="350" name="Google Shape;350;g278cf924870_1_658"/>
          <p:cNvSpPr txBox="1"/>
          <p:nvPr>
            <p:ph idx="1" type="body"/>
          </p:nvPr>
        </p:nvSpPr>
        <p:spPr>
          <a:xfrm>
            <a:off x="1033775" y="2277900"/>
            <a:ext cx="8480100" cy="52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Drama is anticipation mingled with uncertainty.</a:t>
            </a:r>
            <a:endParaRPr sz="3100"/>
          </a:p>
        </p:txBody>
      </p:sp>
      <p:sp>
        <p:nvSpPr>
          <p:cNvPr id="351" name="Google Shape;351;g278cf924870_1_658"/>
          <p:cNvSpPr txBox="1"/>
          <p:nvPr>
            <p:ph idx="1" type="body"/>
          </p:nvPr>
        </p:nvSpPr>
        <p:spPr>
          <a:xfrm>
            <a:off x="1033775" y="3884800"/>
            <a:ext cx="5398500" cy="6807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People are born problem solvers.</a:t>
            </a:r>
            <a:endParaRPr sz="3100"/>
          </a:p>
        </p:txBody>
      </p:sp>
      <p:pic>
        <p:nvPicPr>
          <p:cNvPr id="352" name="Google Shape;352;g278cf924870_1_658"/>
          <p:cNvPicPr preferRelativeResize="0"/>
          <p:nvPr/>
        </p:nvPicPr>
        <p:blipFill rotWithShape="1">
          <a:blip r:embed="rId3">
            <a:alphaModFix amt="69000"/>
          </a:blip>
          <a:srcRect b="0" l="0" r="0" t="0"/>
          <a:stretch/>
        </p:blipFill>
        <p:spPr>
          <a:xfrm>
            <a:off x="6636700" y="3171275"/>
            <a:ext cx="3829575" cy="25560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g278cf924870_1_66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Delivery</a:t>
            </a:r>
            <a:endParaRPr/>
          </a:p>
        </p:txBody>
      </p:sp>
      <p:sp>
        <p:nvSpPr>
          <p:cNvPr id="359" name="Google Shape;359;g278cf924870_1_669"/>
          <p:cNvSpPr txBox="1"/>
          <p:nvPr>
            <p:ph idx="1" type="body"/>
          </p:nvPr>
        </p:nvSpPr>
        <p:spPr>
          <a:xfrm>
            <a:off x="5462100" y="2638950"/>
            <a:ext cx="3076800" cy="6243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Beginning -&gt; setup</a:t>
            </a:r>
            <a:endParaRPr sz="3100"/>
          </a:p>
        </p:txBody>
      </p:sp>
      <p:sp>
        <p:nvSpPr>
          <p:cNvPr id="360" name="Google Shape;360;g278cf924870_1_669"/>
          <p:cNvSpPr txBox="1"/>
          <p:nvPr>
            <p:ph idx="1" type="body"/>
          </p:nvPr>
        </p:nvSpPr>
        <p:spPr>
          <a:xfrm>
            <a:off x="5462100" y="4585175"/>
            <a:ext cx="2729400" cy="52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End -&gt; payoff</a:t>
            </a:r>
            <a:endParaRPr sz="3100"/>
          </a:p>
        </p:txBody>
      </p:sp>
      <p:sp>
        <p:nvSpPr>
          <p:cNvPr id="361" name="Google Shape;361;g278cf924870_1_669"/>
          <p:cNvSpPr txBox="1"/>
          <p:nvPr>
            <p:ph idx="1" type="body"/>
          </p:nvPr>
        </p:nvSpPr>
        <p:spPr>
          <a:xfrm>
            <a:off x="5462100" y="3659313"/>
            <a:ext cx="2964600" cy="5298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Middle -&gt; build</a:t>
            </a:r>
            <a:endParaRPr sz="3100"/>
          </a:p>
        </p:txBody>
      </p:sp>
      <p:pic>
        <p:nvPicPr>
          <p:cNvPr id="362" name="Google Shape;362;g278cf924870_1_669"/>
          <p:cNvPicPr preferRelativeResize="0"/>
          <p:nvPr/>
        </p:nvPicPr>
        <p:blipFill rotWithShape="1">
          <a:blip r:embed="rId3">
            <a:alphaModFix/>
          </a:blip>
          <a:srcRect b="0" l="0" r="0" t="0"/>
          <a:stretch/>
        </p:blipFill>
        <p:spPr>
          <a:xfrm>
            <a:off x="1097275" y="2109716"/>
            <a:ext cx="2362200" cy="36290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g278cf924870_1_684"/>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Types of stories</a:t>
            </a:r>
            <a:endParaRPr/>
          </a:p>
        </p:txBody>
      </p:sp>
      <p:sp>
        <p:nvSpPr>
          <p:cNvPr id="369" name="Google Shape;369;g278cf924870_1_684"/>
          <p:cNvSpPr txBox="1"/>
          <p:nvPr>
            <p:ph idx="1" type="body"/>
          </p:nvPr>
        </p:nvSpPr>
        <p:spPr>
          <a:xfrm>
            <a:off x="1097275" y="1980875"/>
            <a:ext cx="3794100" cy="52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Who-I-Am stories</a:t>
            </a:r>
            <a:endParaRPr sz="3100"/>
          </a:p>
        </p:txBody>
      </p:sp>
      <p:sp>
        <p:nvSpPr>
          <p:cNvPr id="370" name="Google Shape;370;g278cf924870_1_684"/>
          <p:cNvSpPr txBox="1"/>
          <p:nvPr>
            <p:ph idx="1" type="body"/>
          </p:nvPr>
        </p:nvSpPr>
        <p:spPr>
          <a:xfrm>
            <a:off x="1097275" y="3339785"/>
            <a:ext cx="2729400" cy="52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Teaching stories</a:t>
            </a:r>
            <a:endParaRPr sz="3100"/>
          </a:p>
        </p:txBody>
      </p:sp>
      <p:sp>
        <p:nvSpPr>
          <p:cNvPr id="371" name="Google Shape;371;g278cf924870_1_684"/>
          <p:cNvSpPr txBox="1"/>
          <p:nvPr>
            <p:ph idx="1" type="body"/>
          </p:nvPr>
        </p:nvSpPr>
        <p:spPr>
          <a:xfrm>
            <a:off x="1097275" y="2707580"/>
            <a:ext cx="4191900" cy="5298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Why-I-Am-Here stories</a:t>
            </a:r>
            <a:endParaRPr sz="3100"/>
          </a:p>
        </p:txBody>
      </p:sp>
      <p:sp>
        <p:nvSpPr>
          <p:cNvPr id="372" name="Google Shape;372;g278cf924870_1_684"/>
          <p:cNvSpPr txBox="1"/>
          <p:nvPr>
            <p:ph idx="1" type="body"/>
          </p:nvPr>
        </p:nvSpPr>
        <p:spPr>
          <a:xfrm>
            <a:off x="1097275" y="3971990"/>
            <a:ext cx="2729400" cy="5298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Vision stories</a:t>
            </a:r>
            <a:endParaRPr sz="3100"/>
          </a:p>
        </p:txBody>
      </p:sp>
      <p:sp>
        <p:nvSpPr>
          <p:cNvPr id="373" name="Google Shape;373;g278cf924870_1_684"/>
          <p:cNvSpPr txBox="1"/>
          <p:nvPr>
            <p:ph idx="1" type="body"/>
          </p:nvPr>
        </p:nvSpPr>
        <p:spPr>
          <a:xfrm>
            <a:off x="1097275" y="4604195"/>
            <a:ext cx="4856400" cy="5298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Value-In-Action stories</a:t>
            </a:r>
            <a:endParaRPr sz="3100"/>
          </a:p>
        </p:txBody>
      </p:sp>
      <p:sp>
        <p:nvSpPr>
          <p:cNvPr id="374" name="Google Shape;374;g278cf924870_1_684"/>
          <p:cNvSpPr txBox="1"/>
          <p:nvPr>
            <p:ph idx="1" type="body"/>
          </p:nvPr>
        </p:nvSpPr>
        <p:spPr>
          <a:xfrm>
            <a:off x="1097275" y="5236400"/>
            <a:ext cx="6870000" cy="5298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I-Know-What-You-Are-Thinking stories</a:t>
            </a:r>
            <a:endParaRPr sz="3100"/>
          </a:p>
        </p:txBody>
      </p:sp>
      <p:sp>
        <p:nvSpPr>
          <p:cNvPr id="375" name="Google Shape;375;g278cf924870_1_684"/>
          <p:cNvSpPr txBox="1"/>
          <p:nvPr>
            <p:ph idx="1" type="body"/>
          </p:nvPr>
        </p:nvSpPr>
        <p:spPr>
          <a:xfrm>
            <a:off x="1018225" y="6009675"/>
            <a:ext cx="5014500" cy="3021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i="1" lang="en-IN" sz="1800"/>
              <a:t>Annette Simmons - Whoever tells the best story wins</a:t>
            </a:r>
            <a:endParaRPr i="1" sz="18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g278cf924870_1_705"/>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Who-I-Am stories</a:t>
            </a:r>
            <a:endParaRPr/>
          </a:p>
        </p:txBody>
      </p:sp>
      <p:sp>
        <p:nvSpPr>
          <p:cNvPr id="382" name="Google Shape;382;g278cf924870_1_705"/>
          <p:cNvSpPr txBox="1"/>
          <p:nvPr>
            <p:ph idx="1" type="body"/>
          </p:nvPr>
        </p:nvSpPr>
        <p:spPr>
          <a:xfrm>
            <a:off x="1097275" y="2224350"/>
            <a:ext cx="8427600" cy="859500"/>
          </a:xfrm>
          <a:prstGeom prst="rect">
            <a:avLst/>
          </a:prstGeom>
          <a:noFill/>
          <a:ln>
            <a:noFill/>
          </a:ln>
        </p:spPr>
        <p:txBody>
          <a:bodyPr anchorCtr="0" anchor="t" bIns="45700" lIns="0" spcFirstLastPara="1" rIns="0" wrap="square" tIns="45700">
            <a:normAutofit lnSpcReduction="10000"/>
          </a:bodyPr>
          <a:lstStyle/>
          <a:p>
            <a:pPr indent="0" lvl="0" marL="0" rtl="0" algn="l">
              <a:lnSpc>
                <a:spcPct val="90000"/>
              </a:lnSpc>
              <a:spcBef>
                <a:spcPts val="1200"/>
              </a:spcBef>
              <a:spcAft>
                <a:spcPts val="0"/>
              </a:spcAft>
              <a:buSzPts val="1800"/>
              <a:buNone/>
            </a:pPr>
            <a:r>
              <a:rPr lang="en-IN" sz="3100"/>
              <a:t>Show the steps and experiences that created who you are today.</a:t>
            </a:r>
            <a:endParaRPr sz="3100"/>
          </a:p>
        </p:txBody>
      </p:sp>
      <p:sp>
        <p:nvSpPr>
          <p:cNvPr id="383" name="Google Shape;383;g278cf924870_1_705"/>
          <p:cNvSpPr txBox="1"/>
          <p:nvPr>
            <p:ph idx="1" type="body"/>
          </p:nvPr>
        </p:nvSpPr>
        <p:spPr>
          <a:xfrm>
            <a:off x="1097275" y="4782300"/>
            <a:ext cx="9391500" cy="12129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Think of a story that demonstrates one (or more) of the qualities you listed.</a:t>
            </a:r>
            <a:endParaRPr sz="3100"/>
          </a:p>
        </p:txBody>
      </p:sp>
      <p:sp>
        <p:nvSpPr>
          <p:cNvPr id="384" name="Google Shape;384;g278cf924870_1_705"/>
          <p:cNvSpPr txBox="1"/>
          <p:nvPr>
            <p:ph idx="1" type="body"/>
          </p:nvPr>
        </p:nvSpPr>
        <p:spPr>
          <a:xfrm>
            <a:off x="1097275" y="3668225"/>
            <a:ext cx="9481200" cy="5298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i="1" lang="en-IN" sz="3100"/>
              <a:t>What qualities earn you the right to influence this person?</a:t>
            </a:r>
            <a:endParaRPr i="1" sz="31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g278cf924870_1_71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Why-I-Am-Here stories</a:t>
            </a:r>
            <a:endParaRPr/>
          </a:p>
        </p:txBody>
      </p:sp>
      <p:sp>
        <p:nvSpPr>
          <p:cNvPr id="391" name="Google Shape;391;g278cf924870_1_719"/>
          <p:cNvSpPr txBox="1"/>
          <p:nvPr>
            <p:ph idx="1" type="body"/>
          </p:nvPr>
        </p:nvSpPr>
        <p:spPr>
          <a:xfrm>
            <a:off x="1097275" y="2224350"/>
            <a:ext cx="8427600" cy="8595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What is in it for </a:t>
            </a:r>
            <a:r>
              <a:rPr i="1" lang="en-IN" sz="3100"/>
              <a:t>you</a:t>
            </a:r>
            <a:r>
              <a:rPr lang="en-IN" sz="3100"/>
              <a:t>?</a:t>
            </a:r>
            <a:endParaRPr sz="3100"/>
          </a:p>
        </p:txBody>
      </p:sp>
      <p:sp>
        <p:nvSpPr>
          <p:cNvPr id="392" name="Google Shape;392;g278cf924870_1_719"/>
          <p:cNvSpPr txBox="1"/>
          <p:nvPr>
            <p:ph idx="1" type="body"/>
          </p:nvPr>
        </p:nvSpPr>
        <p:spPr>
          <a:xfrm>
            <a:off x="1097275" y="3668225"/>
            <a:ext cx="9481200" cy="5298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i="1" lang="en-IN" sz="3100"/>
              <a:t>What is my purpose for being here?</a:t>
            </a:r>
            <a:endParaRPr i="1" sz="31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g278cf924870_1_727"/>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Teaching stories</a:t>
            </a:r>
            <a:endParaRPr/>
          </a:p>
        </p:txBody>
      </p:sp>
      <p:sp>
        <p:nvSpPr>
          <p:cNvPr id="399" name="Google Shape;399;g278cf924870_1_727"/>
          <p:cNvSpPr txBox="1"/>
          <p:nvPr>
            <p:ph idx="1" type="body"/>
          </p:nvPr>
        </p:nvSpPr>
        <p:spPr>
          <a:xfrm>
            <a:off x="1097275" y="2307010"/>
            <a:ext cx="8427600" cy="660600"/>
          </a:xfrm>
          <a:prstGeom prst="rect">
            <a:avLst/>
          </a:prstGeom>
          <a:no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lang="en-IN" sz="3100"/>
              <a:t>Trial-run by imagination.</a:t>
            </a:r>
            <a:endParaRPr sz="3100"/>
          </a:p>
        </p:txBody>
      </p:sp>
      <p:sp>
        <p:nvSpPr>
          <p:cNvPr id="400" name="Google Shape;400;g278cf924870_1_727"/>
          <p:cNvSpPr txBox="1"/>
          <p:nvPr>
            <p:ph idx="1" type="body"/>
          </p:nvPr>
        </p:nvSpPr>
        <p:spPr>
          <a:xfrm>
            <a:off x="1097275" y="4636625"/>
            <a:ext cx="9391500" cy="9438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Scrooge’s ghosts are taking Scrooge on Teaching-story tours</a:t>
            </a:r>
            <a:endParaRPr sz="3100"/>
          </a:p>
        </p:txBody>
      </p:sp>
      <p:sp>
        <p:nvSpPr>
          <p:cNvPr id="401" name="Google Shape;401;g278cf924870_1_727"/>
          <p:cNvSpPr txBox="1"/>
          <p:nvPr>
            <p:ph idx="1" type="body"/>
          </p:nvPr>
        </p:nvSpPr>
        <p:spPr>
          <a:xfrm>
            <a:off x="1097275" y="3537218"/>
            <a:ext cx="9481200" cy="5298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No-risk demonstration. </a:t>
            </a:r>
            <a:endParaRPr sz="31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g278cf924870_1_735"/>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Vision stories</a:t>
            </a:r>
            <a:endParaRPr/>
          </a:p>
        </p:txBody>
      </p:sp>
      <p:sp>
        <p:nvSpPr>
          <p:cNvPr id="408" name="Google Shape;408;g278cf924870_1_735"/>
          <p:cNvSpPr txBox="1"/>
          <p:nvPr>
            <p:ph idx="1" type="body"/>
          </p:nvPr>
        </p:nvSpPr>
        <p:spPr>
          <a:xfrm>
            <a:off x="1097275" y="4141150"/>
            <a:ext cx="9391500" cy="1034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Don’t overpromise: validate the difficulties of achieving your vision</a:t>
            </a:r>
            <a:endParaRPr sz="3100"/>
          </a:p>
        </p:txBody>
      </p:sp>
      <p:sp>
        <p:nvSpPr>
          <p:cNvPr id="409" name="Google Shape;409;g278cf924870_1_735"/>
          <p:cNvSpPr txBox="1"/>
          <p:nvPr>
            <p:ph idx="1" type="body"/>
          </p:nvPr>
        </p:nvSpPr>
        <p:spPr>
          <a:xfrm>
            <a:off x="1097275" y="2421919"/>
            <a:ext cx="9481200" cy="1034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Tell a worthy and exciting future story, that reframes present difficulties as ‘‘worth it.’’</a:t>
            </a:r>
            <a:endParaRPr sz="31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g278cf924870_1_744"/>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Value-In-Action stories</a:t>
            </a:r>
            <a:endParaRPr/>
          </a:p>
        </p:txBody>
      </p:sp>
      <p:sp>
        <p:nvSpPr>
          <p:cNvPr id="416" name="Google Shape;416;g278cf924870_1_744"/>
          <p:cNvSpPr txBox="1"/>
          <p:nvPr>
            <p:ph idx="1" type="body"/>
          </p:nvPr>
        </p:nvSpPr>
        <p:spPr>
          <a:xfrm>
            <a:off x="1097275" y="4141150"/>
            <a:ext cx="9391500" cy="1034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Your goal is to tell stories about doing the ‘‘right’’ thing in tough circumstances.</a:t>
            </a:r>
            <a:endParaRPr sz="3100"/>
          </a:p>
        </p:txBody>
      </p:sp>
      <p:sp>
        <p:nvSpPr>
          <p:cNvPr id="417" name="Google Shape;417;g278cf924870_1_744"/>
          <p:cNvSpPr txBox="1"/>
          <p:nvPr>
            <p:ph idx="1" type="body"/>
          </p:nvPr>
        </p:nvSpPr>
        <p:spPr>
          <a:xfrm>
            <a:off x="1097275" y="2421919"/>
            <a:ext cx="9481200" cy="1034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200"/>
              </a:spcBef>
              <a:spcAft>
                <a:spcPts val="0"/>
              </a:spcAft>
              <a:buSzPts val="1800"/>
              <a:buNone/>
            </a:pPr>
            <a:r>
              <a:rPr lang="en-IN" sz="3100"/>
              <a:t>Tell a story about a time you had a chance to embody a value through actions.</a:t>
            </a:r>
            <a:endParaRPr sz="31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g278cf924870_1_752"/>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a:t>I-Know-What-You-Are-Thinking stories</a:t>
            </a:r>
            <a:endParaRPr/>
          </a:p>
        </p:txBody>
      </p:sp>
      <p:sp>
        <p:nvSpPr>
          <p:cNvPr id="424" name="Google Shape;424;g278cf924870_1_752"/>
          <p:cNvSpPr txBox="1"/>
          <p:nvPr>
            <p:ph idx="1" type="body"/>
          </p:nvPr>
        </p:nvSpPr>
        <p:spPr>
          <a:xfrm>
            <a:off x="1097275" y="2421925"/>
            <a:ext cx="9481200" cy="3371400"/>
          </a:xfrm>
          <a:prstGeom prst="rect">
            <a:avLst/>
          </a:prstGeom>
          <a:noFill/>
          <a:ln>
            <a:noFill/>
          </a:ln>
        </p:spPr>
        <p:txBody>
          <a:bodyPr anchorCtr="0" anchor="t" bIns="45700" lIns="0" spcFirstLastPara="1" rIns="0" wrap="square" tIns="45700">
            <a:noAutofit/>
          </a:bodyPr>
          <a:lstStyle/>
          <a:p>
            <a:pPr indent="0" lvl="0" marL="0" rtl="0" algn="l">
              <a:lnSpc>
                <a:spcPct val="150000"/>
              </a:lnSpc>
              <a:spcBef>
                <a:spcPts val="1200"/>
              </a:spcBef>
              <a:spcAft>
                <a:spcPts val="0"/>
              </a:spcAft>
              <a:buSzPts val="1800"/>
              <a:buNone/>
            </a:pPr>
            <a:r>
              <a:rPr lang="en-IN" sz="3100"/>
              <a:t>Share their “secret” suspicion in a story that:</a:t>
            </a:r>
            <a:endParaRPr sz="3100"/>
          </a:p>
          <a:p>
            <a:pPr indent="-425450" lvl="0" marL="457200" rtl="0" algn="l">
              <a:lnSpc>
                <a:spcPct val="150000"/>
              </a:lnSpc>
              <a:spcBef>
                <a:spcPts val="1200"/>
              </a:spcBef>
              <a:spcAft>
                <a:spcPts val="0"/>
              </a:spcAft>
              <a:buSzPts val="3100"/>
              <a:buChar char="-"/>
            </a:pPr>
            <a:r>
              <a:rPr lang="en-IN" sz="3100"/>
              <a:t>first </a:t>
            </a:r>
            <a:r>
              <a:rPr b="1" lang="en-IN" sz="3100"/>
              <a:t>validates</a:t>
            </a:r>
            <a:r>
              <a:rPr lang="en-IN" sz="3100"/>
              <a:t> </a:t>
            </a:r>
            <a:endParaRPr sz="3100"/>
          </a:p>
          <a:p>
            <a:pPr indent="-425450" lvl="0" marL="457200" rtl="0" algn="l">
              <a:lnSpc>
                <a:spcPct val="150000"/>
              </a:lnSpc>
              <a:spcBef>
                <a:spcPts val="0"/>
              </a:spcBef>
              <a:spcAft>
                <a:spcPts val="0"/>
              </a:spcAft>
              <a:buSzPts val="3100"/>
              <a:buChar char="-"/>
            </a:pPr>
            <a:r>
              <a:rPr lang="en-IN" sz="3100"/>
              <a:t>and then </a:t>
            </a:r>
            <a:r>
              <a:rPr b="1" lang="en-IN" sz="3100"/>
              <a:t>dispels</a:t>
            </a:r>
            <a:r>
              <a:rPr lang="en-IN" sz="3100"/>
              <a:t> these objections</a:t>
            </a:r>
            <a:endParaRPr sz="3100"/>
          </a:p>
          <a:p>
            <a:pPr indent="0" lvl="0" marL="0" rtl="0" algn="l">
              <a:lnSpc>
                <a:spcPct val="150000"/>
              </a:lnSpc>
              <a:spcBef>
                <a:spcPts val="1200"/>
              </a:spcBef>
              <a:spcAft>
                <a:spcPts val="0"/>
              </a:spcAft>
              <a:buSzPts val="1800"/>
              <a:buNone/>
            </a:pPr>
            <a:r>
              <a:rPr lang="en-IN" sz="3100"/>
              <a:t>without sounding defensive.</a:t>
            </a:r>
            <a:endParaRPr sz="31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g278cf924870_1_767"/>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Agenda</a:t>
            </a:r>
            <a:endParaRPr/>
          </a:p>
        </p:txBody>
      </p:sp>
      <p:sp>
        <p:nvSpPr>
          <p:cNvPr id="431" name="Google Shape;431;g278cf924870_1_767"/>
          <p:cNvSpPr txBox="1"/>
          <p:nvPr>
            <p:ph idx="1" type="body"/>
          </p:nvPr>
        </p:nvSpPr>
        <p:spPr>
          <a:xfrm>
            <a:off x="1051575" y="1976850"/>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solidFill>
                  <a:srgbClr val="B7B7B7"/>
                </a:solidFill>
              </a:rPr>
              <a:t>Shifting mindsets: fact finder vs storyteller</a:t>
            </a:r>
            <a:endParaRPr sz="3000">
              <a:solidFill>
                <a:srgbClr val="B7B7B7"/>
              </a:solidFill>
            </a:endParaRPr>
          </a:p>
          <a:p>
            <a:pPr indent="0" lvl="0" marL="0" rtl="0" algn="l">
              <a:lnSpc>
                <a:spcPct val="90000"/>
              </a:lnSpc>
              <a:spcBef>
                <a:spcPts val="1400"/>
              </a:spcBef>
              <a:spcAft>
                <a:spcPts val="0"/>
              </a:spcAft>
              <a:buSzPts val="1800"/>
              <a:buNone/>
            </a:pPr>
            <a:r>
              <a:t/>
            </a:r>
            <a:endParaRPr sz="42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432" name="Google Shape;432;g278cf924870_1_767"/>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33" name="Google Shape;433;g278cf924870_1_767"/>
          <p:cNvSpPr txBox="1"/>
          <p:nvPr>
            <p:ph idx="1" type="body"/>
          </p:nvPr>
        </p:nvSpPr>
        <p:spPr>
          <a:xfrm>
            <a:off x="1051563" y="2742049"/>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400"/>
              </a:spcBef>
              <a:spcAft>
                <a:spcPts val="0"/>
              </a:spcAft>
              <a:buSzPts val="1800"/>
              <a:buNone/>
            </a:pPr>
            <a:r>
              <a:rPr lang="en-IN" sz="3000">
                <a:solidFill>
                  <a:srgbClr val="B7B7B7"/>
                </a:solidFill>
              </a:rPr>
              <a:t>The mechanics of good storytelling</a:t>
            </a:r>
            <a:endParaRPr sz="3000">
              <a:solidFill>
                <a:srgbClr val="B7B7B7"/>
              </a:solidFill>
            </a:endParaRPr>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434" name="Google Shape;434;g278cf924870_1_767"/>
          <p:cNvSpPr txBox="1"/>
          <p:nvPr>
            <p:ph idx="1" type="body"/>
          </p:nvPr>
        </p:nvSpPr>
        <p:spPr>
          <a:xfrm>
            <a:off x="1051567" y="3507249"/>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t>Workshop (interactive)</a:t>
            </a:r>
            <a:endParaRPr sz="30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435" name="Google Shape;435;g278cf924870_1_767"/>
          <p:cNvSpPr txBox="1"/>
          <p:nvPr>
            <p:ph idx="1" type="body"/>
          </p:nvPr>
        </p:nvSpPr>
        <p:spPr>
          <a:xfrm>
            <a:off x="1051571" y="4272448"/>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solidFill>
                  <a:srgbClr val="B7B7B7"/>
                </a:solidFill>
              </a:rPr>
              <a:t>Conclusions</a:t>
            </a:r>
            <a:endParaRPr sz="3000">
              <a:solidFill>
                <a:srgbClr val="B7B7B7"/>
              </a:solidFill>
            </a:endParaRPr>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pic>
        <p:nvPicPr>
          <p:cNvPr id="436" name="Google Shape;436;g278cf924870_1_767"/>
          <p:cNvPicPr preferRelativeResize="0"/>
          <p:nvPr/>
        </p:nvPicPr>
        <p:blipFill rotWithShape="1">
          <a:blip r:embed="rId3">
            <a:alphaModFix/>
          </a:blip>
          <a:srcRect b="0" l="0" r="0" t="0"/>
          <a:stretch/>
        </p:blipFill>
        <p:spPr>
          <a:xfrm>
            <a:off x="7535650" y="2663602"/>
            <a:ext cx="3982550" cy="3325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g278cf924870_0_33"/>
          <p:cNvSpPr txBox="1"/>
          <p:nvPr>
            <p:ph idx="4294967295" type="body"/>
          </p:nvPr>
        </p:nvSpPr>
        <p:spPr>
          <a:xfrm>
            <a:off x="803900" y="1845725"/>
            <a:ext cx="10351800" cy="786900"/>
          </a:xfrm>
          <a:prstGeom prst="rect">
            <a:avLst/>
          </a:prstGeom>
          <a:noFill/>
          <a:ln>
            <a:noFill/>
          </a:ln>
        </p:spPr>
        <p:txBody>
          <a:bodyPr anchorCtr="0" anchor="t" bIns="45700" lIns="0" spcFirstLastPara="1" rIns="0" wrap="square" tIns="45700">
            <a:normAutofit/>
          </a:bodyPr>
          <a:lstStyle/>
          <a:p>
            <a:pPr indent="0" lvl="0" marL="0" rtl="0" algn="l">
              <a:lnSpc>
                <a:spcPct val="85000"/>
              </a:lnSpc>
              <a:spcBef>
                <a:spcPts val="0"/>
              </a:spcBef>
              <a:spcAft>
                <a:spcPts val="0"/>
              </a:spcAft>
              <a:buSzPts val="2000"/>
              <a:buNone/>
            </a:pPr>
            <a:r>
              <a:rPr lang="en-IN" sz="5100"/>
              <a:t>On the other hand…</a:t>
            </a:r>
            <a:endParaRPr sz="23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g278cf924870_1_78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Workshop structure</a:t>
            </a:r>
            <a:endParaRPr/>
          </a:p>
        </p:txBody>
      </p:sp>
      <p:sp>
        <p:nvSpPr>
          <p:cNvPr id="443" name="Google Shape;443;g278cf924870_1_789"/>
          <p:cNvSpPr txBox="1"/>
          <p:nvPr>
            <p:ph idx="1" type="body"/>
          </p:nvPr>
        </p:nvSpPr>
        <p:spPr>
          <a:xfrm>
            <a:off x="995692" y="2317975"/>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solidFill>
                  <a:srgbClr val="3F3F3F"/>
                </a:solidFill>
              </a:rPr>
              <a:t>Walk-through: how to build a story</a:t>
            </a:r>
            <a:endParaRPr sz="3000">
              <a:solidFill>
                <a:srgbClr val="3F3F3F"/>
              </a:solidFill>
            </a:endParaRPr>
          </a:p>
          <a:p>
            <a:pPr indent="0" lvl="0" marL="0" rtl="0" algn="l">
              <a:lnSpc>
                <a:spcPct val="90000"/>
              </a:lnSpc>
              <a:spcBef>
                <a:spcPts val="1400"/>
              </a:spcBef>
              <a:spcAft>
                <a:spcPts val="0"/>
              </a:spcAft>
              <a:buSzPts val="1800"/>
              <a:buNone/>
            </a:pPr>
            <a:r>
              <a:t/>
            </a:r>
            <a:endParaRPr sz="42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444" name="Google Shape;444;g278cf924870_1_789"/>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45" name="Google Shape;445;g278cf924870_1_789"/>
          <p:cNvSpPr txBox="1"/>
          <p:nvPr>
            <p:ph idx="1" type="body"/>
          </p:nvPr>
        </p:nvSpPr>
        <p:spPr>
          <a:xfrm>
            <a:off x="1051563" y="2742049"/>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1400"/>
              </a:spcBef>
              <a:spcAft>
                <a:spcPts val="0"/>
              </a:spcAft>
              <a:buSzPts val="1800"/>
              <a:buNone/>
            </a:pPr>
            <a:r>
              <a:t/>
            </a:r>
            <a:endParaRPr sz="3000">
              <a:solidFill>
                <a:srgbClr val="B7B7B7"/>
              </a:solidFill>
            </a:endParaRPr>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446" name="Google Shape;446;g278cf924870_1_789"/>
          <p:cNvSpPr txBox="1"/>
          <p:nvPr>
            <p:ph idx="1" type="body"/>
          </p:nvPr>
        </p:nvSpPr>
        <p:spPr>
          <a:xfrm>
            <a:off x="995692" y="4526874"/>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t>Volunteers can share their own stories</a:t>
            </a:r>
            <a:endParaRPr sz="30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447" name="Google Shape;447;g278cf924870_1_789"/>
          <p:cNvSpPr txBox="1"/>
          <p:nvPr>
            <p:ph idx="1" type="body"/>
          </p:nvPr>
        </p:nvSpPr>
        <p:spPr>
          <a:xfrm>
            <a:off x="995692" y="3422424"/>
            <a:ext cx="10058400" cy="608700"/>
          </a:xfrm>
          <a:prstGeom prst="rect">
            <a:avLst/>
          </a:prstGeom>
          <a:noFill/>
          <a:ln>
            <a:noFill/>
          </a:ln>
        </p:spPr>
        <p:txBody>
          <a:bodyPr anchorCtr="0" anchor="t" bIns="45700" lIns="0" spcFirstLastPara="1" rIns="0" wrap="square" tIns="45700">
            <a:noAutofit/>
          </a:bodyPr>
          <a:lstStyle/>
          <a:p>
            <a:pPr indent="0" lvl="0" marL="0" rtl="0" algn="l">
              <a:lnSpc>
                <a:spcPct val="90000"/>
              </a:lnSpc>
              <a:spcBef>
                <a:spcPts val="0"/>
              </a:spcBef>
              <a:spcAft>
                <a:spcPts val="0"/>
              </a:spcAft>
              <a:buSzPts val="1800"/>
              <a:buNone/>
            </a:pPr>
            <a:r>
              <a:rPr lang="en-IN" sz="3000"/>
              <a:t>Spend 10 minutes of quiet time to come up with your story</a:t>
            </a:r>
            <a:endParaRPr sz="30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g278cf924870_1_77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Quick references</a:t>
            </a:r>
            <a:endParaRPr/>
          </a:p>
        </p:txBody>
      </p:sp>
      <p:sp>
        <p:nvSpPr>
          <p:cNvPr id="454" name="Google Shape;454;g278cf924870_1_779"/>
          <p:cNvSpPr txBox="1"/>
          <p:nvPr>
            <p:ph idx="1" type="body"/>
          </p:nvPr>
        </p:nvSpPr>
        <p:spPr>
          <a:xfrm>
            <a:off x="1097276" y="1845725"/>
            <a:ext cx="4259100" cy="4023300"/>
          </a:xfrm>
          <a:prstGeom prst="rect">
            <a:avLst/>
          </a:prstGeom>
          <a:solidFill>
            <a:srgbClr val="CFE2F3"/>
          </a:solidFill>
          <a:ln>
            <a:noFill/>
          </a:ln>
        </p:spPr>
        <p:txBody>
          <a:bodyPr anchorCtr="0" anchor="t" bIns="45700" lIns="0" spcFirstLastPara="1" rIns="0" wrap="square" tIns="45700">
            <a:noAutofit/>
          </a:bodyPr>
          <a:lstStyle/>
          <a:p>
            <a:pPr indent="0" lvl="0" marL="0" rtl="0" algn="l">
              <a:lnSpc>
                <a:spcPct val="115000"/>
              </a:lnSpc>
              <a:spcBef>
                <a:spcPts val="1200"/>
              </a:spcBef>
              <a:spcAft>
                <a:spcPts val="0"/>
              </a:spcAft>
              <a:buSzPts val="1800"/>
              <a:buNone/>
            </a:pPr>
            <a:r>
              <a:rPr b="1" lang="en-IN" sz="3000">
                <a:solidFill>
                  <a:schemeClr val="dk1"/>
                </a:solidFill>
              </a:rPr>
              <a:t>Theme</a:t>
            </a:r>
            <a:endParaRPr b="1" sz="3000">
              <a:solidFill>
                <a:schemeClr val="dk1"/>
              </a:solidFill>
            </a:endParaRPr>
          </a:p>
          <a:p>
            <a:pPr indent="0" lvl="0" marL="0" rtl="0" algn="l">
              <a:lnSpc>
                <a:spcPct val="115000"/>
              </a:lnSpc>
              <a:spcBef>
                <a:spcPts val="1200"/>
              </a:spcBef>
              <a:spcAft>
                <a:spcPts val="0"/>
              </a:spcAft>
              <a:buSzPts val="1800"/>
              <a:buNone/>
            </a:pPr>
            <a:r>
              <a:rPr lang="en-IN" sz="2700">
                <a:solidFill>
                  <a:schemeClr val="dk1"/>
                </a:solidFill>
              </a:rPr>
              <a:t>Interviewing </a:t>
            </a:r>
            <a:endParaRPr sz="2700">
              <a:solidFill>
                <a:schemeClr val="dk1"/>
              </a:solidFill>
            </a:endParaRPr>
          </a:p>
          <a:p>
            <a:pPr indent="0" lvl="0" marL="0" rtl="0" algn="l">
              <a:lnSpc>
                <a:spcPct val="115000"/>
              </a:lnSpc>
              <a:spcBef>
                <a:spcPts val="1200"/>
              </a:spcBef>
              <a:spcAft>
                <a:spcPts val="0"/>
              </a:spcAft>
              <a:buSzPts val="1800"/>
              <a:buNone/>
            </a:pPr>
            <a:r>
              <a:rPr lang="en-IN" sz="2700">
                <a:solidFill>
                  <a:schemeClr val="dk1"/>
                </a:solidFill>
              </a:rPr>
              <a:t>Give a technical presentation</a:t>
            </a:r>
            <a:endParaRPr sz="2700">
              <a:solidFill>
                <a:schemeClr val="dk1"/>
              </a:solidFill>
            </a:endParaRPr>
          </a:p>
          <a:p>
            <a:pPr indent="0" lvl="0" marL="0" rtl="0" algn="l">
              <a:lnSpc>
                <a:spcPct val="115000"/>
              </a:lnSpc>
              <a:spcBef>
                <a:spcPts val="1200"/>
              </a:spcBef>
              <a:spcAft>
                <a:spcPts val="0"/>
              </a:spcAft>
              <a:buSzPts val="1800"/>
              <a:buNone/>
            </a:pPr>
            <a:r>
              <a:rPr lang="en-IN" sz="2700">
                <a:solidFill>
                  <a:schemeClr val="dk1"/>
                </a:solidFill>
              </a:rPr>
              <a:t>Craft a career path </a:t>
            </a:r>
            <a:endParaRPr sz="2700">
              <a:solidFill>
                <a:schemeClr val="dk1"/>
              </a:solidFill>
            </a:endParaRPr>
          </a:p>
          <a:p>
            <a:pPr indent="0" lvl="0" marL="0" rtl="0" algn="l">
              <a:lnSpc>
                <a:spcPct val="90000"/>
              </a:lnSpc>
              <a:spcBef>
                <a:spcPts val="1400"/>
              </a:spcBef>
              <a:spcAft>
                <a:spcPts val="0"/>
              </a:spcAft>
              <a:buSzPts val="1800"/>
              <a:buNone/>
            </a:pPr>
            <a:r>
              <a:t/>
            </a:r>
            <a:endParaRPr sz="4200"/>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
        <p:nvSpPr>
          <p:cNvPr id="455" name="Google Shape;455;g278cf924870_1_779"/>
          <p:cNvSpPr txBox="1"/>
          <p:nvPr>
            <p:ph idx="10" type="dt"/>
          </p:nvPr>
        </p:nvSpPr>
        <p:spPr>
          <a:xfrm>
            <a:off x="1097280" y="6459785"/>
            <a:ext cx="24723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56" name="Google Shape;456;g278cf924870_1_779"/>
          <p:cNvSpPr txBox="1"/>
          <p:nvPr>
            <p:ph idx="2" type="body"/>
          </p:nvPr>
        </p:nvSpPr>
        <p:spPr>
          <a:xfrm>
            <a:off x="5546901" y="1845725"/>
            <a:ext cx="5608800" cy="4023300"/>
          </a:xfrm>
          <a:prstGeom prst="rect">
            <a:avLst/>
          </a:prstGeom>
          <a:solidFill>
            <a:srgbClr val="FCE5CD"/>
          </a:solidFill>
          <a:ln>
            <a:noFill/>
          </a:ln>
        </p:spPr>
        <p:txBody>
          <a:bodyPr anchorCtr="0" anchor="t" bIns="45700" lIns="0" spcFirstLastPara="1" rIns="0" wrap="square" tIns="45700">
            <a:normAutofit/>
          </a:bodyPr>
          <a:lstStyle/>
          <a:p>
            <a:pPr indent="0" lvl="0" marL="0" rtl="0" algn="l">
              <a:lnSpc>
                <a:spcPct val="90000"/>
              </a:lnSpc>
              <a:spcBef>
                <a:spcPts val="1200"/>
              </a:spcBef>
              <a:spcAft>
                <a:spcPts val="0"/>
              </a:spcAft>
              <a:buSzPts val="1800"/>
              <a:buNone/>
            </a:pPr>
            <a:r>
              <a:rPr b="1" lang="en-IN" sz="3000"/>
              <a:t>Building Steps</a:t>
            </a:r>
            <a:endParaRPr b="1" sz="3000"/>
          </a:p>
          <a:p>
            <a:pPr indent="0" lvl="0" marL="0" rtl="0" algn="l">
              <a:lnSpc>
                <a:spcPct val="115000"/>
              </a:lnSpc>
              <a:spcBef>
                <a:spcPts val="1200"/>
              </a:spcBef>
              <a:spcAft>
                <a:spcPts val="0"/>
              </a:spcAft>
              <a:buSzPts val="1800"/>
              <a:buNone/>
            </a:pPr>
            <a:r>
              <a:rPr lang="en-IN" sz="2700"/>
              <a:t>Source the story</a:t>
            </a:r>
            <a:endParaRPr sz="2700"/>
          </a:p>
          <a:p>
            <a:pPr indent="0" lvl="0" marL="0" rtl="0" algn="l">
              <a:lnSpc>
                <a:spcPct val="115000"/>
              </a:lnSpc>
              <a:spcBef>
                <a:spcPts val="1200"/>
              </a:spcBef>
              <a:spcAft>
                <a:spcPts val="0"/>
              </a:spcAft>
              <a:buSzPts val="1800"/>
              <a:buNone/>
            </a:pPr>
            <a:r>
              <a:rPr lang="en-IN" sz="2700"/>
              <a:t>Decide on the type of story</a:t>
            </a:r>
            <a:endParaRPr sz="2700"/>
          </a:p>
          <a:p>
            <a:pPr indent="0" lvl="0" marL="0" rtl="0" algn="l">
              <a:lnSpc>
                <a:spcPct val="115000"/>
              </a:lnSpc>
              <a:spcBef>
                <a:spcPts val="1200"/>
              </a:spcBef>
              <a:spcAft>
                <a:spcPts val="0"/>
              </a:spcAft>
              <a:buSzPts val="1800"/>
              <a:buNone/>
            </a:pPr>
            <a:r>
              <a:rPr lang="en-IN" sz="2700"/>
              <a:t>Use the elements to build a good story</a:t>
            </a:r>
            <a:endParaRPr sz="2700"/>
          </a:p>
          <a:p>
            <a:pPr indent="0" lvl="0" marL="0" rtl="0" algn="l">
              <a:lnSpc>
                <a:spcPct val="115000"/>
              </a:lnSpc>
              <a:spcBef>
                <a:spcPts val="1200"/>
              </a:spcBef>
              <a:spcAft>
                <a:spcPts val="0"/>
              </a:spcAft>
              <a:buSzPts val="1800"/>
              <a:buNone/>
            </a:pPr>
            <a:r>
              <a:rPr lang="en-IN" sz="2700"/>
              <a:t>Practice delivery</a:t>
            </a:r>
            <a:endParaRPr sz="2700"/>
          </a:p>
        </p:txBody>
      </p:sp>
      <p:pic>
        <p:nvPicPr>
          <p:cNvPr id="457" name="Google Shape;457;g278cf924870_1_779"/>
          <p:cNvPicPr preferRelativeResize="0"/>
          <p:nvPr/>
        </p:nvPicPr>
        <p:blipFill rotWithShape="1">
          <a:blip r:embed="rId3">
            <a:alphaModFix/>
          </a:blip>
          <a:srcRect b="0" l="0" r="0" t="0"/>
          <a:stretch/>
        </p:blipFill>
        <p:spPr>
          <a:xfrm>
            <a:off x="9078825" y="0"/>
            <a:ext cx="1978425" cy="16522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g278cf924870_1_806"/>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Providing feedback</a:t>
            </a:r>
            <a:endParaRPr/>
          </a:p>
        </p:txBody>
      </p:sp>
      <p:sp>
        <p:nvSpPr>
          <p:cNvPr id="464" name="Google Shape;464;g278cf924870_1_806"/>
          <p:cNvSpPr txBox="1"/>
          <p:nvPr>
            <p:ph idx="12" type="sldNum"/>
          </p:nvPr>
        </p:nvSpPr>
        <p:spPr>
          <a:xfrm>
            <a:off x="9900458" y="6459785"/>
            <a:ext cx="1311900" cy="3651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
        <p:nvSpPr>
          <p:cNvPr id="465" name="Google Shape;465;g278cf924870_1_806"/>
          <p:cNvSpPr txBox="1"/>
          <p:nvPr>
            <p:ph idx="1" type="body"/>
          </p:nvPr>
        </p:nvSpPr>
        <p:spPr>
          <a:xfrm>
            <a:off x="1066800" y="2113750"/>
            <a:ext cx="10058400" cy="3942600"/>
          </a:xfrm>
          <a:prstGeom prst="rect">
            <a:avLst/>
          </a:prstGeom>
          <a:noFill/>
          <a:ln>
            <a:noFill/>
          </a:ln>
        </p:spPr>
        <p:txBody>
          <a:bodyPr anchorCtr="0" anchor="t" bIns="45700" lIns="0" spcFirstLastPara="1" rIns="0" wrap="square" tIns="45700">
            <a:noAutofit/>
          </a:bodyPr>
          <a:lstStyle/>
          <a:p>
            <a:pPr indent="0" lvl="0" marL="0" rtl="0" algn="l">
              <a:lnSpc>
                <a:spcPct val="115000"/>
              </a:lnSpc>
              <a:spcBef>
                <a:spcPts val="1400"/>
              </a:spcBef>
              <a:spcAft>
                <a:spcPts val="0"/>
              </a:spcAft>
              <a:buSzPts val="1800"/>
              <a:buNone/>
            </a:pPr>
            <a:r>
              <a:rPr lang="en-IN" sz="3000">
                <a:solidFill>
                  <a:srgbClr val="262626"/>
                </a:solidFill>
              </a:rPr>
              <a:t>What I like about your story is . . . </a:t>
            </a:r>
            <a:endParaRPr sz="3000">
              <a:solidFill>
                <a:srgbClr val="262626"/>
              </a:solidFill>
            </a:endParaRPr>
          </a:p>
          <a:p>
            <a:pPr indent="0" lvl="0" marL="0" rtl="0" algn="l">
              <a:lnSpc>
                <a:spcPct val="115000"/>
              </a:lnSpc>
              <a:spcBef>
                <a:spcPts val="1400"/>
              </a:spcBef>
              <a:spcAft>
                <a:spcPts val="0"/>
              </a:spcAft>
              <a:buSzPts val="1800"/>
              <a:buNone/>
            </a:pPr>
            <a:r>
              <a:rPr lang="en-IN" sz="3000">
                <a:solidFill>
                  <a:srgbClr val="262626"/>
                </a:solidFill>
              </a:rPr>
              <a:t>What your story tells me about you is. . . . </a:t>
            </a:r>
            <a:endParaRPr sz="3000">
              <a:solidFill>
                <a:srgbClr val="262626"/>
              </a:solidFill>
            </a:endParaRPr>
          </a:p>
          <a:p>
            <a:pPr indent="0" lvl="0" marL="0" rtl="0" algn="l">
              <a:lnSpc>
                <a:spcPct val="115000"/>
              </a:lnSpc>
              <a:spcBef>
                <a:spcPts val="1400"/>
              </a:spcBef>
              <a:spcAft>
                <a:spcPts val="0"/>
              </a:spcAft>
              <a:buSzPts val="1800"/>
              <a:buNone/>
            </a:pPr>
            <a:r>
              <a:rPr lang="en-IN" sz="3000">
                <a:solidFill>
                  <a:srgbClr val="262626"/>
                </a:solidFill>
              </a:rPr>
              <a:t>How will hearing your story transform our relationship . . . </a:t>
            </a:r>
            <a:endParaRPr sz="3000">
              <a:solidFill>
                <a:srgbClr val="262626"/>
              </a:solidFill>
            </a:endParaRPr>
          </a:p>
          <a:p>
            <a:pPr indent="0" lvl="0" marL="0" rtl="0" algn="l">
              <a:lnSpc>
                <a:spcPct val="115000"/>
              </a:lnSpc>
              <a:spcBef>
                <a:spcPts val="1400"/>
              </a:spcBef>
              <a:spcAft>
                <a:spcPts val="0"/>
              </a:spcAft>
              <a:buSzPts val="1800"/>
              <a:buNone/>
            </a:pPr>
            <a:r>
              <a:rPr lang="en-IN" sz="3000">
                <a:solidFill>
                  <a:srgbClr val="262626"/>
                </a:solidFill>
              </a:rPr>
              <a:t>I can see you using this story when ( situation)... in order to (impact) . . . </a:t>
            </a:r>
            <a:endParaRPr sz="3000">
              <a:solidFill>
                <a:srgbClr val="262626"/>
              </a:solidFill>
            </a:endParaRPr>
          </a:p>
          <a:p>
            <a:pPr indent="0" lvl="0" marL="0" rtl="0" algn="l">
              <a:lnSpc>
                <a:spcPct val="90000"/>
              </a:lnSpc>
              <a:spcBef>
                <a:spcPts val="1400"/>
              </a:spcBef>
              <a:spcAft>
                <a:spcPts val="0"/>
              </a:spcAft>
              <a:buSzPts val="1800"/>
              <a:buNone/>
            </a:pPr>
            <a:r>
              <a:t/>
            </a:r>
            <a:endParaRPr sz="3000"/>
          </a:p>
          <a:p>
            <a:pPr indent="0" lvl="0" marL="91440" rtl="0" algn="l">
              <a:lnSpc>
                <a:spcPct val="90000"/>
              </a:lnSpc>
              <a:spcBef>
                <a:spcPts val="1400"/>
              </a:spcBef>
              <a:spcAft>
                <a:spcPts val="0"/>
              </a:spcAft>
              <a:buSzPts val="2000"/>
              <a:buNone/>
            </a:pPr>
            <a:r>
              <a:t/>
            </a:r>
            <a:endParaRPr sz="30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6"/>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Clr>
                <a:srgbClr val="3F3F3F"/>
              </a:buClr>
              <a:buSzPts val="4800"/>
              <a:buFont typeface="Calibri"/>
              <a:buNone/>
            </a:pPr>
            <a:r>
              <a:rPr lang="en-IN"/>
              <a:t>Conclusion</a:t>
            </a:r>
            <a:endParaRPr/>
          </a:p>
        </p:txBody>
      </p:sp>
      <p:sp>
        <p:nvSpPr>
          <p:cNvPr id="472" name="Google Shape;472;p6"/>
          <p:cNvSpPr txBox="1"/>
          <p:nvPr>
            <p:ph idx="1" type="body"/>
          </p:nvPr>
        </p:nvSpPr>
        <p:spPr>
          <a:xfrm>
            <a:off x="1097275" y="2493825"/>
            <a:ext cx="4216200" cy="2862300"/>
          </a:xfrm>
          <a:prstGeom prst="rect">
            <a:avLst/>
          </a:prstGeom>
          <a:noFill/>
          <a:ln>
            <a:noFill/>
          </a:ln>
        </p:spPr>
        <p:txBody>
          <a:bodyPr anchorCtr="0" anchor="t" bIns="45700" lIns="0" spcFirstLastPara="1" rIns="0" wrap="square" tIns="45700">
            <a:normAutofit/>
          </a:bodyPr>
          <a:lstStyle/>
          <a:p>
            <a:pPr indent="0" lvl="0" marL="91440" rtl="0" algn="l">
              <a:lnSpc>
                <a:spcPct val="150000"/>
              </a:lnSpc>
              <a:spcBef>
                <a:spcPts val="0"/>
              </a:spcBef>
              <a:spcAft>
                <a:spcPts val="0"/>
              </a:spcAft>
              <a:buSzPts val="2000"/>
              <a:buNone/>
            </a:pPr>
            <a:r>
              <a:rPr lang="en-IN" sz="3000"/>
              <a:t>When we are listening to a story, we are ultimately looking at </a:t>
            </a:r>
            <a:r>
              <a:rPr b="1" lang="en-IN" sz="3000"/>
              <a:t>ourselves</a:t>
            </a:r>
            <a:r>
              <a:rPr lang="en-IN" sz="3000"/>
              <a:t>.</a:t>
            </a:r>
            <a:endParaRPr sz="3000"/>
          </a:p>
          <a:p>
            <a:pPr indent="0" lvl="0" marL="91440" rtl="0" algn="l">
              <a:lnSpc>
                <a:spcPct val="90000"/>
              </a:lnSpc>
              <a:spcBef>
                <a:spcPts val="0"/>
              </a:spcBef>
              <a:spcAft>
                <a:spcPts val="0"/>
              </a:spcAft>
              <a:buSzPts val="2000"/>
              <a:buNone/>
            </a:pPr>
            <a:r>
              <a:t/>
            </a:r>
            <a:endParaRPr/>
          </a:p>
          <a:p>
            <a:pPr indent="0" lvl="0" marL="91440" rtl="0" algn="l">
              <a:lnSpc>
                <a:spcPct val="90000"/>
              </a:lnSpc>
              <a:spcBef>
                <a:spcPts val="0"/>
              </a:spcBef>
              <a:spcAft>
                <a:spcPts val="0"/>
              </a:spcAft>
              <a:buSzPts val="2000"/>
              <a:buNone/>
            </a:pPr>
            <a:r>
              <a:t/>
            </a:r>
            <a:endParaRPr/>
          </a:p>
        </p:txBody>
      </p:sp>
      <p:sp>
        <p:nvSpPr>
          <p:cNvPr id="473" name="Google Shape;473;p6"/>
          <p:cNvSpPr txBox="1"/>
          <p:nvPr>
            <p:ph idx="12" type="sldNum"/>
          </p:nvPr>
        </p:nvSpPr>
        <p:spPr>
          <a:xfrm>
            <a:off x="9900458" y="6459785"/>
            <a:ext cx="1312025" cy="365125"/>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I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pic>
        <p:nvPicPr>
          <p:cNvPr id="474" name="Google Shape;474;p6"/>
          <p:cNvPicPr preferRelativeResize="0"/>
          <p:nvPr/>
        </p:nvPicPr>
        <p:blipFill rotWithShape="1">
          <a:blip r:embed="rId3">
            <a:alphaModFix/>
          </a:blip>
          <a:srcRect b="0" l="0" r="0" t="0"/>
          <a:stretch/>
        </p:blipFill>
        <p:spPr>
          <a:xfrm>
            <a:off x="5504425" y="2265475"/>
            <a:ext cx="5481976" cy="3666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278cf924870_0_42"/>
          <p:cNvSpPr txBox="1"/>
          <p:nvPr>
            <p:ph idx="4294967295" type="body"/>
          </p:nvPr>
        </p:nvSpPr>
        <p:spPr>
          <a:xfrm>
            <a:off x="803900" y="1845725"/>
            <a:ext cx="10351800" cy="1450800"/>
          </a:xfrm>
          <a:prstGeom prst="rect">
            <a:avLst/>
          </a:prstGeom>
          <a:noFill/>
          <a:ln>
            <a:noFill/>
          </a:ln>
        </p:spPr>
        <p:txBody>
          <a:bodyPr anchorCtr="0" anchor="t" bIns="45700" lIns="0" spcFirstLastPara="1" rIns="0" wrap="square" tIns="45700">
            <a:normAutofit/>
          </a:bodyPr>
          <a:lstStyle/>
          <a:p>
            <a:pPr indent="0" lvl="0" marL="0" rtl="0" algn="l">
              <a:lnSpc>
                <a:spcPct val="85000"/>
              </a:lnSpc>
              <a:spcBef>
                <a:spcPts val="0"/>
              </a:spcBef>
              <a:spcAft>
                <a:spcPts val="0"/>
              </a:spcAft>
              <a:buClr>
                <a:schemeClr val="dk1"/>
              </a:buClr>
              <a:buSzPts val="1100"/>
              <a:buFont typeface="Arial"/>
              <a:buNone/>
            </a:pPr>
            <a:r>
              <a:rPr lang="en-IN" sz="5100"/>
              <a:t>Have you ever heard someone speak and just felt off?</a:t>
            </a:r>
            <a:endParaRPr sz="23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g278cf924870_0_49"/>
          <p:cNvSpPr txBox="1"/>
          <p:nvPr>
            <p:ph type="title"/>
          </p:nvPr>
        </p:nvSpPr>
        <p:spPr>
          <a:xfrm>
            <a:off x="1097280" y="286603"/>
            <a:ext cx="10058400" cy="14508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1800"/>
              <a:buNone/>
            </a:pPr>
            <a:r>
              <a:rPr lang="en-IN" sz="8400"/>
              <a:t>Dissonance</a:t>
            </a:r>
            <a:endParaRPr sz="8400"/>
          </a:p>
        </p:txBody>
      </p:sp>
      <p:pic>
        <p:nvPicPr>
          <p:cNvPr id="131" name="Google Shape;131;g278cf924870_0_49"/>
          <p:cNvPicPr preferRelativeResize="0"/>
          <p:nvPr/>
        </p:nvPicPr>
        <p:blipFill rotWithShape="1">
          <a:blip r:embed="rId3">
            <a:alphaModFix/>
          </a:blip>
          <a:srcRect b="0" l="0" r="0" t="0"/>
          <a:stretch/>
        </p:blipFill>
        <p:spPr>
          <a:xfrm>
            <a:off x="2798175" y="1904000"/>
            <a:ext cx="6595649" cy="4365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g278cf924870_1_23"/>
          <p:cNvSpPr txBox="1"/>
          <p:nvPr>
            <p:ph idx="4294967295" type="title"/>
          </p:nvPr>
        </p:nvSpPr>
        <p:spPr>
          <a:xfrm>
            <a:off x="1097280" y="758952"/>
            <a:ext cx="10058400" cy="3566100"/>
          </a:xfrm>
          <a:prstGeom prst="rect">
            <a:avLst/>
          </a:prstGeom>
          <a:noFill/>
          <a:ln>
            <a:noFill/>
          </a:ln>
        </p:spPr>
        <p:txBody>
          <a:bodyPr anchorCtr="0" anchor="b" bIns="45700" lIns="91425" spcFirstLastPara="1" rIns="91425" wrap="square" tIns="45700">
            <a:normAutofit/>
          </a:bodyPr>
          <a:lstStyle/>
          <a:p>
            <a:pPr indent="0" lvl="0" marL="0" rtl="0" algn="l">
              <a:lnSpc>
                <a:spcPct val="85000"/>
              </a:lnSpc>
              <a:spcBef>
                <a:spcPts val="0"/>
              </a:spcBef>
              <a:spcAft>
                <a:spcPts val="0"/>
              </a:spcAft>
              <a:buSzPts val="4800"/>
              <a:buNone/>
            </a:pPr>
            <a:r>
              <a:rPr lang="en-IN" sz="8400"/>
              <a:t>Let’s continue with a story</a:t>
            </a:r>
            <a:endParaRPr sz="8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g278cf924870_1_37"/>
          <p:cNvPicPr preferRelativeResize="0"/>
          <p:nvPr/>
        </p:nvPicPr>
        <p:blipFill rotWithShape="1">
          <a:blip r:embed="rId3">
            <a:alphaModFix/>
          </a:blip>
          <a:srcRect b="0" l="0" r="0" t="0"/>
          <a:stretch/>
        </p:blipFill>
        <p:spPr>
          <a:xfrm>
            <a:off x="1610225" y="1087800"/>
            <a:ext cx="8365051" cy="4682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g278cf924870_1_44"/>
          <p:cNvPicPr preferRelativeResize="0"/>
          <p:nvPr/>
        </p:nvPicPr>
        <p:blipFill rotWithShape="1">
          <a:blip r:embed="rId3">
            <a:alphaModFix/>
          </a:blip>
          <a:srcRect b="0" l="0" r="0" t="0"/>
          <a:stretch/>
        </p:blipFill>
        <p:spPr>
          <a:xfrm>
            <a:off x="2579675" y="277225"/>
            <a:ext cx="7032649" cy="55502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spect">
  <a:themeElements>
    <a:clrScheme name="Custom 2">
      <a:dk1>
        <a:srgbClr val="000000"/>
      </a:dk1>
      <a:lt1>
        <a:srgbClr val="FFFFFF"/>
      </a:lt1>
      <a:dk2>
        <a:srgbClr val="323232"/>
      </a:dk2>
      <a:lt2>
        <a:srgbClr val="E5C243"/>
      </a:lt2>
      <a:accent1>
        <a:srgbClr val="323232"/>
      </a:accent1>
      <a:accent2>
        <a:srgbClr val="FA003D"/>
      </a:accent2>
      <a:accent3>
        <a:srgbClr val="E19825"/>
      </a:accent3>
      <a:accent4>
        <a:srgbClr val="B19C7D"/>
      </a:accent4>
      <a:accent5>
        <a:srgbClr val="7F5F52"/>
      </a:accent5>
      <a:accent6>
        <a:srgbClr val="B27D49"/>
      </a:accent6>
      <a:hlink>
        <a:srgbClr val="6B9F25"/>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2021-03-17T10:28:41Z</dcterms:created>
  <dc:creator>Bhoomika Agarwal</dc:creator>
</cp:coreProperties>
</file>